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9" r:id="rId3"/>
    <p:sldId id="265" r:id="rId4"/>
    <p:sldId id="279" r:id="rId5"/>
    <p:sldId id="280" r:id="rId6"/>
    <p:sldId id="281" r:id="rId7"/>
  </p:sldIdLst>
  <p:sldSz cx="14257338" cy="10693400"/>
  <p:notesSz cx="7556500" cy="10693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407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85CAD0-815D-4D8F-8677-C657AE17CC03}" v="13" dt="2025-01-02T13:07:35.8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758" y="66"/>
      </p:cViewPr>
      <p:guideLst>
        <p:guide orient="horz" pos="2880"/>
        <p:guide pos="4075"/>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gency Cador" userId="a039af0b8a7528b1" providerId="LiveId" clId="{6FB2AC8E-FB95-42C1-8206-605363BB72FE}"/>
    <pc:docChg chg="undo custSel addSld delSld modSld sldOrd modMainMaster">
      <pc:chgData name="Agency Cador" userId="a039af0b8a7528b1" providerId="LiveId" clId="{6FB2AC8E-FB95-42C1-8206-605363BB72FE}" dt="2024-09-29T22:45:07.635" v="3128" actId="20577"/>
      <pc:docMkLst>
        <pc:docMk/>
      </pc:docMkLst>
      <pc:sldChg chg="delSp modSp mod">
        <pc:chgData name="Agency Cador" userId="a039af0b8a7528b1" providerId="LiveId" clId="{6FB2AC8E-FB95-42C1-8206-605363BB72FE}" dt="2024-09-29T22:45:07.635" v="3128" actId="20577"/>
        <pc:sldMkLst>
          <pc:docMk/>
          <pc:sldMk cId="0" sldId="256"/>
        </pc:sldMkLst>
        <pc:spChg chg="mod">
          <ac:chgData name="Agency Cador" userId="a039af0b8a7528b1" providerId="LiveId" clId="{6FB2AC8E-FB95-42C1-8206-605363BB72FE}" dt="2024-09-22T22:25:28.926" v="13" actId="1076"/>
          <ac:spMkLst>
            <pc:docMk/>
            <pc:sldMk cId="0" sldId="256"/>
            <ac:spMk id="2" creationId="{00000000-0000-0000-0000-000000000000}"/>
          </ac:spMkLst>
        </pc:spChg>
        <pc:spChg chg="mod">
          <ac:chgData name="Agency Cador" userId="a039af0b8a7528b1" providerId="LiveId" clId="{6FB2AC8E-FB95-42C1-8206-605363BB72FE}" dt="2024-09-22T22:25:28.926" v="13" actId="1076"/>
          <ac:spMkLst>
            <pc:docMk/>
            <pc:sldMk cId="0" sldId="256"/>
            <ac:spMk id="4" creationId="{00000000-0000-0000-0000-000000000000}"/>
          </ac:spMkLst>
        </pc:spChg>
        <pc:spChg chg="mod">
          <ac:chgData name="Agency Cador" userId="a039af0b8a7528b1" providerId="LiveId" clId="{6FB2AC8E-FB95-42C1-8206-605363BB72FE}" dt="2024-09-22T22:25:28.926" v="13" actId="1076"/>
          <ac:spMkLst>
            <pc:docMk/>
            <pc:sldMk cId="0" sldId="256"/>
            <ac:spMk id="5" creationId="{00000000-0000-0000-0000-000000000000}"/>
          </ac:spMkLst>
        </pc:spChg>
        <pc:spChg chg="mod">
          <ac:chgData name="Agency Cador" userId="a039af0b8a7528b1" providerId="LiveId" clId="{6FB2AC8E-FB95-42C1-8206-605363BB72FE}" dt="2024-09-22T22:25:22.853" v="12" actId="14100"/>
          <ac:spMkLst>
            <pc:docMk/>
            <pc:sldMk cId="0" sldId="256"/>
            <ac:spMk id="6" creationId="{00000000-0000-0000-0000-000000000000}"/>
          </ac:spMkLst>
        </pc:spChg>
        <pc:spChg chg="mod">
          <ac:chgData name="Agency Cador" userId="a039af0b8a7528b1" providerId="LiveId" clId="{6FB2AC8E-FB95-42C1-8206-605363BB72FE}" dt="2024-09-22T22:25:22.853" v="12" actId="14100"/>
          <ac:spMkLst>
            <pc:docMk/>
            <pc:sldMk cId="0" sldId="256"/>
            <ac:spMk id="7" creationId="{00000000-0000-0000-0000-000000000000}"/>
          </ac:spMkLst>
        </pc:spChg>
        <pc:spChg chg="mod">
          <ac:chgData name="Agency Cador" userId="a039af0b8a7528b1" providerId="LiveId" clId="{6FB2AC8E-FB95-42C1-8206-605363BB72FE}" dt="2024-09-29T22:45:07.635" v="3128" actId="20577"/>
          <ac:spMkLst>
            <pc:docMk/>
            <pc:sldMk cId="0" sldId="256"/>
            <ac:spMk id="8" creationId="{00000000-0000-0000-0000-000000000000}"/>
          </ac:spMkLst>
        </pc:spChg>
        <pc:spChg chg="del mod">
          <ac:chgData name="Agency Cador" userId="a039af0b8a7528b1" providerId="LiveId" clId="{6FB2AC8E-FB95-42C1-8206-605363BB72FE}" dt="2024-09-23T02:41:56.442" v="3108" actId="478"/>
          <ac:spMkLst>
            <pc:docMk/>
            <pc:sldMk cId="0" sldId="256"/>
            <ac:spMk id="9" creationId="{00000000-0000-0000-0000-000000000000}"/>
          </ac:spMkLst>
        </pc:spChg>
        <pc:picChg chg="mod">
          <ac:chgData name="Agency Cador" userId="a039af0b8a7528b1" providerId="LiveId" clId="{6FB2AC8E-FB95-42C1-8206-605363BB72FE}" dt="2024-09-23T02:18:55.637" v="2934" actId="1076"/>
          <ac:picMkLst>
            <pc:docMk/>
            <pc:sldMk cId="0" sldId="256"/>
            <ac:picMk id="3" creationId="{00000000-0000-0000-0000-000000000000}"/>
          </ac:picMkLst>
        </pc:picChg>
      </pc:sldChg>
      <pc:sldChg chg="delSp modSp del mod">
        <pc:chgData name="Agency Cador" userId="a039af0b8a7528b1" providerId="LiveId" clId="{6FB2AC8E-FB95-42C1-8206-605363BB72FE}" dt="2024-09-23T02:42:54.715" v="3117" actId="2696"/>
        <pc:sldMkLst>
          <pc:docMk/>
          <pc:sldMk cId="0" sldId="257"/>
        </pc:sldMkLst>
        <pc:spChg chg="mod">
          <ac:chgData name="Agency Cador" userId="a039af0b8a7528b1" providerId="LiveId" clId="{6FB2AC8E-FB95-42C1-8206-605363BB72FE}" dt="2024-09-22T22:26:07.317" v="17" actId="1076"/>
          <ac:spMkLst>
            <pc:docMk/>
            <pc:sldMk cId="0" sldId="257"/>
            <ac:spMk id="2" creationId="{00000000-0000-0000-0000-000000000000}"/>
          </ac:spMkLst>
        </pc:spChg>
        <pc:spChg chg="mod">
          <ac:chgData name="Agency Cador" userId="a039af0b8a7528b1" providerId="LiveId" clId="{6FB2AC8E-FB95-42C1-8206-605363BB72FE}" dt="2024-09-22T22:26:07.317" v="17" actId="1076"/>
          <ac:spMkLst>
            <pc:docMk/>
            <pc:sldMk cId="0" sldId="257"/>
            <ac:spMk id="3" creationId="{00000000-0000-0000-0000-000000000000}"/>
          </ac:spMkLst>
        </pc:spChg>
        <pc:spChg chg="mod">
          <ac:chgData name="Agency Cador" userId="a039af0b8a7528b1" providerId="LiveId" clId="{6FB2AC8E-FB95-42C1-8206-605363BB72FE}" dt="2024-09-23T02:42:49.831" v="3116" actId="115"/>
          <ac:spMkLst>
            <pc:docMk/>
            <pc:sldMk cId="0" sldId="257"/>
            <ac:spMk id="4" creationId="{00000000-0000-0000-0000-000000000000}"/>
          </ac:spMkLst>
        </pc:spChg>
        <pc:spChg chg="del mod">
          <ac:chgData name="Agency Cador" userId="a039af0b8a7528b1" providerId="LiveId" clId="{6FB2AC8E-FB95-42C1-8206-605363BB72FE}" dt="2024-09-23T02:41:49.048" v="3105" actId="478"/>
          <ac:spMkLst>
            <pc:docMk/>
            <pc:sldMk cId="0" sldId="257"/>
            <ac:spMk id="5" creationId="{00000000-0000-0000-0000-000000000000}"/>
          </ac:spMkLst>
        </pc:spChg>
      </pc:sldChg>
      <pc:sldChg chg="delSp modSp del mod">
        <pc:chgData name="Agency Cador" userId="a039af0b8a7528b1" providerId="LiveId" clId="{6FB2AC8E-FB95-42C1-8206-605363BB72FE}" dt="2024-09-29T22:29:32.966" v="3118" actId="47"/>
        <pc:sldMkLst>
          <pc:docMk/>
          <pc:sldMk cId="0" sldId="258"/>
        </pc:sldMkLst>
        <pc:spChg chg="mod">
          <ac:chgData name="Agency Cador" userId="a039af0b8a7528b1" providerId="LiveId" clId="{6FB2AC8E-FB95-42C1-8206-605363BB72FE}" dt="2024-09-22T22:36:19.451" v="35" actId="1076"/>
          <ac:spMkLst>
            <pc:docMk/>
            <pc:sldMk cId="0" sldId="258"/>
            <ac:spMk id="2" creationId="{00000000-0000-0000-0000-000000000000}"/>
          </ac:spMkLst>
        </pc:spChg>
        <pc:spChg chg="mod">
          <ac:chgData name="Agency Cador" userId="a039af0b8a7528b1" providerId="LiveId" clId="{6FB2AC8E-FB95-42C1-8206-605363BB72FE}" dt="2024-09-22T22:36:19.451" v="35" actId="1076"/>
          <ac:spMkLst>
            <pc:docMk/>
            <pc:sldMk cId="0" sldId="258"/>
            <ac:spMk id="3" creationId="{00000000-0000-0000-0000-000000000000}"/>
          </ac:spMkLst>
        </pc:spChg>
        <pc:spChg chg="del mod">
          <ac:chgData name="Agency Cador" userId="a039af0b8a7528b1" providerId="LiveId" clId="{6FB2AC8E-FB95-42C1-8206-605363BB72FE}" dt="2024-09-23T02:41:52.067" v="3106" actId="478"/>
          <ac:spMkLst>
            <pc:docMk/>
            <pc:sldMk cId="0" sldId="258"/>
            <ac:spMk id="4" creationId="{00000000-0000-0000-0000-000000000000}"/>
          </ac:spMkLst>
        </pc:spChg>
      </pc:sldChg>
      <pc:sldChg chg="addSp delSp modSp mod">
        <pc:chgData name="Agency Cador" userId="a039af0b8a7528b1" providerId="LiveId" clId="{6FB2AC8E-FB95-42C1-8206-605363BB72FE}" dt="2024-09-23T02:42:04.052" v="3109" actId="478"/>
        <pc:sldMkLst>
          <pc:docMk/>
          <pc:sldMk cId="0" sldId="259"/>
        </pc:sldMkLst>
        <pc:spChg chg="mod">
          <ac:chgData name="Agency Cador" userId="a039af0b8a7528b1" providerId="LiveId" clId="{6FB2AC8E-FB95-42C1-8206-605363BB72FE}" dt="2024-09-22T23:10:43.447" v="51" actId="122"/>
          <ac:spMkLst>
            <pc:docMk/>
            <pc:sldMk cId="0" sldId="259"/>
            <ac:spMk id="2" creationId="{00000000-0000-0000-0000-000000000000}"/>
          </ac:spMkLst>
        </pc:spChg>
        <pc:spChg chg="mod">
          <ac:chgData name="Agency Cador" userId="a039af0b8a7528b1" providerId="LiveId" clId="{6FB2AC8E-FB95-42C1-8206-605363BB72FE}" dt="2024-09-22T23:15:31.343" v="157" actId="1076"/>
          <ac:spMkLst>
            <pc:docMk/>
            <pc:sldMk cId="0" sldId="259"/>
            <ac:spMk id="3" creationId="{00000000-0000-0000-0000-000000000000}"/>
          </ac:spMkLst>
        </pc:spChg>
        <pc:spChg chg="del mod">
          <ac:chgData name="Agency Cador" userId="a039af0b8a7528b1" providerId="LiveId" clId="{6FB2AC8E-FB95-42C1-8206-605363BB72FE}" dt="2024-09-22T23:13:21.708" v="147" actId="478"/>
          <ac:spMkLst>
            <pc:docMk/>
            <pc:sldMk cId="0" sldId="259"/>
            <ac:spMk id="4" creationId="{00000000-0000-0000-0000-000000000000}"/>
          </ac:spMkLst>
        </pc:spChg>
        <pc:spChg chg="del mod">
          <ac:chgData name="Agency Cador" userId="a039af0b8a7528b1" providerId="LiveId" clId="{6FB2AC8E-FB95-42C1-8206-605363BB72FE}" dt="2024-09-23T02:42:04.052" v="3109" actId="478"/>
          <ac:spMkLst>
            <pc:docMk/>
            <pc:sldMk cId="0" sldId="259"/>
            <ac:spMk id="6" creationId="{00000000-0000-0000-0000-000000000000}"/>
          </ac:spMkLst>
        </pc:spChg>
        <pc:picChg chg="del mod">
          <ac:chgData name="Agency Cador" userId="a039af0b8a7528b1" providerId="LiveId" clId="{6FB2AC8E-FB95-42C1-8206-605363BB72FE}" dt="2024-09-22T23:09:59.867" v="38" actId="478"/>
          <ac:picMkLst>
            <pc:docMk/>
            <pc:sldMk cId="0" sldId="259"/>
            <ac:picMk id="5" creationId="{00000000-0000-0000-0000-000000000000}"/>
          </ac:picMkLst>
        </pc:picChg>
        <pc:picChg chg="add del mod">
          <ac:chgData name="Agency Cador" userId="a039af0b8a7528b1" providerId="LiveId" clId="{6FB2AC8E-FB95-42C1-8206-605363BB72FE}" dt="2024-09-22T23:15:05.960" v="149" actId="478"/>
          <ac:picMkLst>
            <pc:docMk/>
            <pc:sldMk cId="0" sldId="259"/>
            <ac:picMk id="8" creationId="{5BE4A743-0E10-6770-BD94-C2C51DB38210}"/>
          </ac:picMkLst>
        </pc:picChg>
        <pc:picChg chg="add mod">
          <ac:chgData name="Agency Cador" userId="a039af0b8a7528b1" providerId="LiveId" clId="{6FB2AC8E-FB95-42C1-8206-605363BB72FE}" dt="2024-09-22T23:15:27.623" v="156" actId="1076"/>
          <ac:picMkLst>
            <pc:docMk/>
            <pc:sldMk cId="0" sldId="259"/>
            <ac:picMk id="10" creationId="{F2FBAC12-FABD-443E-28AF-6167DA076190}"/>
          </ac:picMkLst>
        </pc:picChg>
      </pc:sldChg>
      <pc:sldChg chg="modSp del">
        <pc:chgData name="Agency Cador" userId="a039af0b8a7528b1" providerId="LiveId" clId="{6FB2AC8E-FB95-42C1-8206-605363BB72FE}" dt="2024-09-23T01:19:15.011" v="1712" actId="47"/>
        <pc:sldMkLst>
          <pc:docMk/>
          <pc:sldMk cId="0" sldId="260"/>
        </pc:sldMkLst>
        <pc:spChg chg="mod">
          <ac:chgData name="Agency Cador" userId="a039af0b8a7528b1" providerId="LiveId" clId="{6FB2AC8E-FB95-42C1-8206-605363BB72FE}" dt="2024-09-22T22:24:47.065" v="6"/>
          <ac:spMkLst>
            <pc:docMk/>
            <pc:sldMk cId="0" sldId="260"/>
            <ac:spMk id="2" creationId="{00000000-0000-0000-0000-000000000000}"/>
          </ac:spMkLst>
        </pc:spChg>
        <pc:spChg chg="mod">
          <ac:chgData name="Agency Cador" userId="a039af0b8a7528b1" providerId="LiveId" clId="{6FB2AC8E-FB95-42C1-8206-605363BB72FE}" dt="2024-09-22T22:24:47.065" v="6"/>
          <ac:spMkLst>
            <pc:docMk/>
            <pc:sldMk cId="0" sldId="260"/>
            <ac:spMk id="3" creationId="{00000000-0000-0000-0000-000000000000}"/>
          </ac:spMkLst>
        </pc:spChg>
        <pc:spChg chg="mod">
          <ac:chgData name="Agency Cador" userId="a039af0b8a7528b1" providerId="LiveId" clId="{6FB2AC8E-FB95-42C1-8206-605363BB72FE}" dt="2024-09-22T22:24:47.065" v="6"/>
          <ac:spMkLst>
            <pc:docMk/>
            <pc:sldMk cId="0" sldId="260"/>
            <ac:spMk id="4" creationId="{00000000-0000-0000-0000-000000000000}"/>
          </ac:spMkLst>
        </pc:spChg>
      </pc:sldChg>
      <pc:sldChg chg="modSp del">
        <pc:chgData name="Agency Cador" userId="a039af0b8a7528b1" providerId="LiveId" clId="{6FB2AC8E-FB95-42C1-8206-605363BB72FE}" dt="2024-09-23T01:19:00.703" v="1711" actId="47"/>
        <pc:sldMkLst>
          <pc:docMk/>
          <pc:sldMk cId="0" sldId="261"/>
        </pc:sldMkLst>
        <pc:spChg chg="mod">
          <ac:chgData name="Agency Cador" userId="a039af0b8a7528b1" providerId="LiveId" clId="{6FB2AC8E-FB95-42C1-8206-605363BB72FE}" dt="2024-09-22T22:24:47.065" v="6"/>
          <ac:spMkLst>
            <pc:docMk/>
            <pc:sldMk cId="0" sldId="261"/>
            <ac:spMk id="2" creationId="{00000000-0000-0000-0000-000000000000}"/>
          </ac:spMkLst>
        </pc:spChg>
        <pc:spChg chg="mod">
          <ac:chgData name="Agency Cador" userId="a039af0b8a7528b1" providerId="LiveId" clId="{6FB2AC8E-FB95-42C1-8206-605363BB72FE}" dt="2024-09-22T22:24:47.065" v="6"/>
          <ac:spMkLst>
            <pc:docMk/>
            <pc:sldMk cId="0" sldId="261"/>
            <ac:spMk id="3" creationId="{00000000-0000-0000-0000-000000000000}"/>
          </ac:spMkLst>
        </pc:spChg>
      </pc:sldChg>
      <pc:sldChg chg="addSp delSp modSp del mod">
        <pc:chgData name="Agency Cador" userId="a039af0b8a7528b1" providerId="LiveId" clId="{6FB2AC8E-FB95-42C1-8206-605363BB72FE}" dt="2024-09-29T22:29:57.133" v="3119" actId="47"/>
        <pc:sldMkLst>
          <pc:docMk/>
          <pc:sldMk cId="0" sldId="262"/>
        </pc:sldMkLst>
        <pc:spChg chg="mod">
          <ac:chgData name="Agency Cador" userId="a039af0b8a7528b1" providerId="LiveId" clId="{6FB2AC8E-FB95-42C1-8206-605363BB72FE}" dt="2024-09-22T23:18:26.260" v="162" actId="1076"/>
          <ac:spMkLst>
            <pc:docMk/>
            <pc:sldMk cId="0" sldId="262"/>
            <ac:spMk id="2" creationId="{00000000-0000-0000-0000-000000000000}"/>
          </ac:spMkLst>
        </pc:spChg>
        <pc:spChg chg="mod">
          <ac:chgData name="Agency Cador" userId="a039af0b8a7528b1" providerId="LiveId" clId="{6FB2AC8E-FB95-42C1-8206-605363BB72FE}" dt="2024-09-22T23:34:45.801" v="446" actId="1076"/>
          <ac:spMkLst>
            <pc:docMk/>
            <pc:sldMk cId="0" sldId="262"/>
            <ac:spMk id="3" creationId="{00000000-0000-0000-0000-000000000000}"/>
          </ac:spMkLst>
        </pc:spChg>
        <pc:spChg chg="del mod">
          <ac:chgData name="Agency Cador" userId="a039af0b8a7528b1" providerId="LiveId" clId="{6FB2AC8E-FB95-42C1-8206-605363BB72FE}" dt="2024-09-23T02:42:07.307" v="3110" actId="478"/>
          <ac:spMkLst>
            <pc:docMk/>
            <pc:sldMk cId="0" sldId="262"/>
            <ac:spMk id="4" creationId="{00000000-0000-0000-0000-000000000000}"/>
          </ac:spMkLst>
        </pc:spChg>
        <pc:spChg chg="add mod">
          <ac:chgData name="Agency Cador" userId="a039af0b8a7528b1" providerId="LiveId" clId="{6FB2AC8E-FB95-42C1-8206-605363BB72FE}" dt="2024-09-22T23:34:45.801" v="446" actId="1076"/>
          <ac:spMkLst>
            <pc:docMk/>
            <pc:sldMk cId="0" sldId="262"/>
            <ac:spMk id="5" creationId="{A4CBE559-9315-D9E7-ADE6-5C7662F08CA3}"/>
          </ac:spMkLst>
        </pc:spChg>
      </pc:sldChg>
      <pc:sldChg chg="modSp del">
        <pc:chgData name="Agency Cador" userId="a039af0b8a7528b1" providerId="LiveId" clId="{6FB2AC8E-FB95-42C1-8206-605363BB72FE}" dt="2024-09-22T23:35:35.538" v="447" actId="47"/>
        <pc:sldMkLst>
          <pc:docMk/>
          <pc:sldMk cId="0" sldId="263"/>
        </pc:sldMkLst>
        <pc:spChg chg="mod">
          <ac:chgData name="Agency Cador" userId="a039af0b8a7528b1" providerId="LiveId" clId="{6FB2AC8E-FB95-42C1-8206-605363BB72FE}" dt="2024-09-22T22:24:47.065" v="6"/>
          <ac:spMkLst>
            <pc:docMk/>
            <pc:sldMk cId="0" sldId="263"/>
            <ac:spMk id="2" creationId="{00000000-0000-0000-0000-000000000000}"/>
          </ac:spMkLst>
        </pc:spChg>
        <pc:spChg chg="mod">
          <ac:chgData name="Agency Cador" userId="a039af0b8a7528b1" providerId="LiveId" clId="{6FB2AC8E-FB95-42C1-8206-605363BB72FE}" dt="2024-09-22T22:24:47.065" v="6"/>
          <ac:spMkLst>
            <pc:docMk/>
            <pc:sldMk cId="0" sldId="263"/>
            <ac:spMk id="3" creationId="{00000000-0000-0000-0000-000000000000}"/>
          </ac:spMkLst>
        </pc:spChg>
      </pc:sldChg>
      <pc:sldChg chg="modSp del">
        <pc:chgData name="Agency Cador" userId="a039af0b8a7528b1" providerId="LiveId" clId="{6FB2AC8E-FB95-42C1-8206-605363BB72FE}" dt="2024-09-22T23:35:51.986" v="448" actId="47"/>
        <pc:sldMkLst>
          <pc:docMk/>
          <pc:sldMk cId="0" sldId="264"/>
        </pc:sldMkLst>
        <pc:spChg chg="mod">
          <ac:chgData name="Agency Cador" userId="a039af0b8a7528b1" providerId="LiveId" clId="{6FB2AC8E-FB95-42C1-8206-605363BB72FE}" dt="2024-09-22T22:24:47.065" v="6"/>
          <ac:spMkLst>
            <pc:docMk/>
            <pc:sldMk cId="0" sldId="264"/>
            <ac:spMk id="2" creationId="{00000000-0000-0000-0000-000000000000}"/>
          </ac:spMkLst>
        </pc:spChg>
        <pc:spChg chg="mod">
          <ac:chgData name="Agency Cador" userId="a039af0b8a7528b1" providerId="LiveId" clId="{6FB2AC8E-FB95-42C1-8206-605363BB72FE}" dt="2024-09-22T22:24:47.065" v="6"/>
          <ac:spMkLst>
            <pc:docMk/>
            <pc:sldMk cId="0" sldId="264"/>
            <ac:spMk id="3" creationId="{00000000-0000-0000-0000-000000000000}"/>
          </ac:spMkLst>
        </pc:spChg>
      </pc:sldChg>
      <pc:sldChg chg="delSp modSp mod">
        <pc:chgData name="Agency Cador" userId="a039af0b8a7528b1" providerId="LiveId" clId="{6FB2AC8E-FB95-42C1-8206-605363BB72FE}" dt="2024-09-23T02:42:10.069" v="3111" actId="478"/>
        <pc:sldMkLst>
          <pc:docMk/>
          <pc:sldMk cId="0" sldId="265"/>
        </pc:sldMkLst>
        <pc:spChg chg="mod">
          <ac:chgData name="Agency Cador" userId="a039af0b8a7528b1" providerId="LiveId" clId="{6FB2AC8E-FB95-42C1-8206-605363BB72FE}" dt="2024-09-22T23:59:23.405" v="563" actId="1076"/>
          <ac:spMkLst>
            <pc:docMk/>
            <pc:sldMk cId="0" sldId="265"/>
            <ac:spMk id="2" creationId="{00000000-0000-0000-0000-000000000000}"/>
          </ac:spMkLst>
        </pc:spChg>
        <pc:spChg chg="mod">
          <ac:chgData name="Agency Cador" userId="a039af0b8a7528b1" providerId="LiveId" clId="{6FB2AC8E-FB95-42C1-8206-605363BB72FE}" dt="2024-09-22T23:59:39.277" v="566" actId="2711"/>
          <ac:spMkLst>
            <pc:docMk/>
            <pc:sldMk cId="0" sldId="265"/>
            <ac:spMk id="3" creationId="{00000000-0000-0000-0000-000000000000}"/>
          </ac:spMkLst>
        </pc:spChg>
        <pc:spChg chg="del mod">
          <ac:chgData name="Agency Cador" userId="a039af0b8a7528b1" providerId="LiveId" clId="{6FB2AC8E-FB95-42C1-8206-605363BB72FE}" dt="2024-09-23T02:42:10.069" v="3111" actId="478"/>
          <ac:spMkLst>
            <pc:docMk/>
            <pc:sldMk cId="0" sldId="265"/>
            <ac:spMk id="4" creationId="{00000000-0000-0000-0000-000000000000}"/>
          </ac:spMkLst>
        </pc:spChg>
      </pc:sldChg>
      <pc:sldChg chg="addSp delSp modSp del mod">
        <pc:chgData name="Agency Cador" userId="a039af0b8a7528b1" providerId="LiveId" clId="{6FB2AC8E-FB95-42C1-8206-605363BB72FE}" dt="2024-09-29T22:30:02.293" v="3120" actId="47"/>
        <pc:sldMkLst>
          <pc:docMk/>
          <pc:sldMk cId="0" sldId="266"/>
        </pc:sldMkLst>
        <pc:spChg chg="mod">
          <ac:chgData name="Agency Cador" userId="a039af0b8a7528b1" providerId="LiveId" clId="{6FB2AC8E-FB95-42C1-8206-605363BB72FE}" dt="2024-09-23T00:50:58.917" v="1061" actId="115"/>
          <ac:spMkLst>
            <pc:docMk/>
            <pc:sldMk cId="0" sldId="266"/>
            <ac:spMk id="2" creationId="{00000000-0000-0000-0000-000000000000}"/>
          </ac:spMkLst>
        </pc:spChg>
        <pc:spChg chg="del mod">
          <ac:chgData name="Agency Cador" userId="a039af0b8a7528b1" providerId="LiveId" clId="{6FB2AC8E-FB95-42C1-8206-605363BB72FE}" dt="2024-09-23T00:00:48.218" v="570"/>
          <ac:spMkLst>
            <pc:docMk/>
            <pc:sldMk cId="0" sldId="266"/>
            <ac:spMk id="3" creationId="{00000000-0000-0000-0000-000000000000}"/>
          </ac:spMkLst>
        </pc:spChg>
        <pc:spChg chg="del mod">
          <ac:chgData name="Agency Cador" userId="a039af0b8a7528b1" providerId="LiveId" clId="{6FB2AC8E-FB95-42C1-8206-605363BB72FE}" dt="2024-09-23T02:42:14.338" v="3112" actId="478"/>
          <ac:spMkLst>
            <pc:docMk/>
            <pc:sldMk cId="0" sldId="266"/>
            <ac:spMk id="4" creationId="{00000000-0000-0000-0000-000000000000}"/>
          </ac:spMkLst>
        </pc:spChg>
        <pc:spChg chg="add mod">
          <ac:chgData name="Agency Cador" userId="a039af0b8a7528b1" providerId="LiveId" clId="{6FB2AC8E-FB95-42C1-8206-605363BB72FE}" dt="2024-09-23T01:07:45.515" v="1558" actId="20577"/>
          <ac:spMkLst>
            <pc:docMk/>
            <pc:sldMk cId="0" sldId="266"/>
            <ac:spMk id="5" creationId="{8076310C-B872-3E90-603D-9FA54B4D110E}"/>
          </ac:spMkLst>
        </pc:spChg>
        <pc:spChg chg="add mod">
          <ac:chgData name="Agency Cador" userId="a039af0b8a7528b1" providerId="LiveId" clId="{6FB2AC8E-FB95-42C1-8206-605363BB72FE}" dt="2024-09-23T00:50:52.727" v="1058" actId="1076"/>
          <ac:spMkLst>
            <pc:docMk/>
            <pc:sldMk cId="0" sldId="266"/>
            <ac:spMk id="6" creationId="{E3224E2F-5E72-6D19-6386-701F805DCA07}"/>
          </ac:spMkLst>
        </pc:spChg>
        <pc:spChg chg="add mod">
          <ac:chgData name="Agency Cador" userId="a039af0b8a7528b1" providerId="LiveId" clId="{6FB2AC8E-FB95-42C1-8206-605363BB72FE}" dt="2024-09-23T01:08:53.689" v="1567" actId="14100"/>
          <ac:spMkLst>
            <pc:docMk/>
            <pc:sldMk cId="0" sldId="266"/>
            <ac:spMk id="7" creationId="{E7EA1B5D-05D3-BC43-D671-28E9DC034F07}"/>
          </ac:spMkLst>
        </pc:spChg>
        <pc:spChg chg="add mod">
          <ac:chgData name="Agency Cador" userId="a039af0b8a7528b1" providerId="LiveId" clId="{6FB2AC8E-FB95-42C1-8206-605363BB72FE}" dt="2024-09-23T00:50:52.727" v="1058" actId="1076"/>
          <ac:spMkLst>
            <pc:docMk/>
            <pc:sldMk cId="0" sldId="266"/>
            <ac:spMk id="8" creationId="{9D21527E-51D7-33F8-58FC-60F788724E97}"/>
          </ac:spMkLst>
        </pc:spChg>
        <pc:spChg chg="add mod">
          <ac:chgData name="Agency Cador" userId="a039af0b8a7528b1" providerId="LiveId" clId="{6FB2AC8E-FB95-42C1-8206-605363BB72FE}" dt="2024-09-23T01:09:44.746" v="1578" actId="1076"/>
          <ac:spMkLst>
            <pc:docMk/>
            <pc:sldMk cId="0" sldId="266"/>
            <ac:spMk id="9" creationId="{3838D495-7AFC-39BC-E38A-795C1C20E7A4}"/>
          </ac:spMkLst>
        </pc:spChg>
        <pc:spChg chg="add mod">
          <ac:chgData name="Agency Cador" userId="a039af0b8a7528b1" providerId="LiveId" clId="{6FB2AC8E-FB95-42C1-8206-605363BB72FE}" dt="2024-09-23T00:50:52.727" v="1058" actId="1076"/>
          <ac:spMkLst>
            <pc:docMk/>
            <pc:sldMk cId="0" sldId="266"/>
            <ac:spMk id="10" creationId="{25BAED30-D0F7-8B57-638F-F72D28B3E2B3}"/>
          </ac:spMkLst>
        </pc:spChg>
        <pc:spChg chg="add mod">
          <ac:chgData name="Agency Cador" userId="a039af0b8a7528b1" providerId="LiveId" clId="{6FB2AC8E-FB95-42C1-8206-605363BB72FE}" dt="2024-09-23T00:59:01.552" v="1085" actId="20577"/>
          <ac:spMkLst>
            <pc:docMk/>
            <pc:sldMk cId="0" sldId="266"/>
            <ac:spMk id="11" creationId="{2F0CA33E-708C-2DF8-231C-E58CC49E4733}"/>
          </ac:spMkLst>
        </pc:spChg>
        <pc:spChg chg="add mod">
          <ac:chgData name="Agency Cador" userId="a039af0b8a7528b1" providerId="LiveId" clId="{6FB2AC8E-FB95-42C1-8206-605363BB72FE}" dt="2024-09-23T00:59:53.933" v="1128" actId="20577"/>
          <ac:spMkLst>
            <pc:docMk/>
            <pc:sldMk cId="0" sldId="266"/>
            <ac:spMk id="12" creationId="{41B5B150-C321-9B77-8680-B3C3FBBBBE47}"/>
          </ac:spMkLst>
        </pc:spChg>
        <pc:spChg chg="add mod">
          <ac:chgData name="Agency Cador" userId="a039af0b8a7528b1" providerId="LiveId" clId="{6FB2AC8E-FB95-42C1-8206-605363BB72FE}" dt="2024-09-23T01:00:56.759" v="1219" actId="20577"/>
          <ac:spMkLst>
            <pc:docMk/>
            <pc:sldMk cId="0" sldId="266"/>
            <ac:spMk id="13" creationId="{0526F656-6EF4-1F3C-73B0-A00C8E3D967E}"/>
          </ac:spMkLst>
        </pc:spChg>
        <pc:spChg chg="add mod">
          <ac:chgData name="Agency Cador" userId="a039af0b8a7528b1" providerId="LiveId" clId="{6FB2AC8E-FB95-42C1-8206-605363BB72FE}" dt="2024-09-23T01:01:30.024" v="1228" actId="20577"/>
          <ac:spMkLst>
            <pc:docMk/>
            <pc:sldMk cId="0" sldId="266"/>
            <ac:spMk id="14" creationId="{B9B163CB-4F62-E63A-2116-DCEBBABD442F}"/>
          </ac:spMkLst>
        </pc:spChg>
        <pc:spChg chg="add del mod">
          <ac:chgData name="Agency Cador" userId="a039af0b8a7528b1" providerId="LiveId" clId="{6FB2AC8E-FB95-42C1-8206-605363BB72FE}" dt="2024-09-23T01:02:46.192" v="1357" actId="20577"/>
          <ac:spMkLst>
            <pc:docMk/>
            <pc:sldMk cId="0" sldId="266"/>
            <ac:spMk id="15" creationId="{8C135427-848A-CA11-069D-717269BD03FB}"/>
          </ac:spMkLst>
        </pc:spChg>
        <pc:spChg chg="add mod">
          <ac:chgData name="Agency Cador" userId="a039af0b8a7528b1" providerId="LiveId" clId="{6FB2AC8E-FB95-42C1-8206-605363BB72FE}" dt="2024-09-23T01:03:00.372" v="1373" actId="20577"/>
          <ac:spMkLst>
            <pc:docMk/>
            <pc:sldMk cId="0" sldId="266"/>
            <ac:spMk id="16" creationId="{50876AA2-52D1-DC9C-96B1-63095F5E6C96}"/>
          </ac:spMkLst>
        </pc:spChg>
        <pc:spChg chg="add mod">
          <ac:chgData name="Agency Cador" userId="a039af0b8a7528b1" providerId="LiveId" clId="{6FB2AC8E-FB95-42C1-8206-605363BB72FE}" dt="2024-09-23T01:05:58.798" v="1547" actId="20577"/>
          <ac:spMkLst>
            <pc:docMk/>
            <pc:sldMk cId="0" sldId="266"/>
            <ac:spMk id="17" creationId="{5FE36D46-D17D-443D-7243-9B7455B0FBEA}"/>
          </ac:spMkLst>
        </pc:spChg>
        <pc:spChg chg="add mod">
          <ac:chgData name="Agency Cador" userId="a039af0b8a7528b1" providerId="LiveId" clId="{6FB2AC8E-FB95-42C1-8206-605363BB72FE}" dt="2024-09-23T01:17:49.421" v="1700" actId="113"/>
          <ac:spMkLst>
            <pc:docMk/>
            <pc:sldMk cId="0" sldId="266"/>
            <ac:spMk id="22" creationId="{C24A5D96-FF9E-73CA-0D1B-7B4B875C3CA5}"/>
          </ac:spMkLst>
        </pc:spChg>
        <pc:picChg chg="add mod">
          <ac:chgData name="Agency Cador" userId="a039af0b8a7528b1" providerId="LiveId" clId="{6FB2AC8E-FB95-42C1-8206-605363BB72FE}" dt="2024-09-23T01:15:56.723" v="1602" actId="1076"/>
          <ac:picMkLst>
            <pc:docMk/>
            <pc:sldMk cId="0" sldId="266"/>
            <ac:picMk id="19" creationId="{BE36B885-6D57-484C-3D86-63A0138EAA50}"/>
          </ac:picMkLst>
        </pc:picChg>
        <pc:picChg chg="add mod">
          <ac:chgData name="Agency Cador" userId="a039af0b8a7528b1" providerId="LiveId" clId="{6FB2AC8E-FB95-42C1-8206-605363BB72FE}" dt="2024-09-23T01:16:03.541" v="1607" actId="1076"/>
          <ac:picMkLst>
            <pc:docMk/>
            <pc:sldMk cId="0" sldId="266"/>
            <ac:picMk id="21" creationId="{D10CB653-B252-A98C-2452-37EF21FB800B}"/>
          </ac:picMkLst>
        </pc:picChg>
        <pc:picChg chg="add del mod">
          <ac:chgData name="Agency Cador" userId="a039af0b8a7528b1" providerId="LiveId" clId="{6FB2AC8E-FB95-42C1-8206-605363BB72FE}" dt="2024-09-23T01:15:50.256" v="1597" actId="478"/>
          <ac:picMkLst>
            <pc:docMk/>
            <pc:sldMk cId="0" sldId="266"/>
            <ac:picMk id="1026" creationId="{324348C6-505C-F210-EC85-DE8931471F1D}"/>
          </ac:picMkLst>
        </pc:picChg>
        <pc:picChg chg="add del mod">
          <ac:chgData name="Agency Cador" userId="a039af0b8a7528b1" providerId="LiveId" clId="{6FB2AC8E-FB95-42C1-8206-605363BB72FE}" dt="2024-09-23T01:15:51.394" v="1598" actId="478"/>
          <ac:picMkLst>
            <pc:docMk/>
            <pc:sldMk cId="0" sldId="266"/>
            <ac:picMk id="1028" creationId="{10E385EA-8D5A-4AE6-F932-E60481A9D507}"/>
          </ac:picMkLst>
        </pc:picChg>
      </pc:sldChg>
      <pc:sldChg chg="modSp del">
        <pc:chgData name="Agency Cador" userId="a039af0b8a7528b1" providerId="LiveId" clId="{6FB2AC8E-FB95-42C1-8206-605363BB72FE}" dt="2024-09-23T01:18:20.120" v="1701" actId="47"/>
        <pc:sldMkLst>
          <pc:docMk/>
          <pc:sldMk cId="0" sldId="267"/>
        </pc:sldMkLst>
        <pc:spChg chg="mod">
          <ac:chgData name="Agency Cador" userId="a039af0b8a7528b1" providerId="LiveId" clId="{6FB2AC8E-FB95-42C1-8206-605363BB72FE}" dt="2024-09-22T22:24:47.065" v="6"/>
          <ac:spMkLst>
            <pc:docMk/>
            <pc:sldMk cId="0" sldId="267"/>
            <ac:spMk id="2" creationId="{00000000-0000-0000-0000-000000000000}"/>
          </ac:spMkLst>
        </pc:spChg>
        <pc:spChg chg="mod">
          <ac:chgData name="Agency Cador" userId="a039af0b8a7528b1" providerId="LiveId" clId="{6FB2AC8E-FB95-42C1-8206-605363BB72FE}" dt="2024-09-22T22:24:47.065" v="6"/>
          <ac:spMkLst>
            <pc:docMk/>
            <pc:sldMk cId="0" sldId="267"/>
            <ac:spMk id="3" creationId="{00000000-0000-0000-0000-000000000000}"/>
          </ac:spMkLst>
        </pc:spChg>
        <pc:spChg chg="mod">
          <ac:chgData name="Agency Cador" userId="a039af0b8a7528b1" providerId="LiveId" clId="{6FB2AC8E-FB95-42C1-8206-605363BB72FE}" dt="2024-09-22T22:24:47.065" v="6"/>
          <ac:spMkLst>
            <pc:docMk/>
            <pc:sldMk cId="0" sldId="267"/>
            <ac:spMk id="4" creationId="{00000000-0000-0000-0000-000000000000}"/>
          </ac:spMkLst>
        </pc:spChg>
      </pc:sldChg>
      <pc:sldChg chg="modSp del">
        <pc:chgData name="Agency Cador" userId="a039af0b8a7528b1" providerId="LiveId" clId="{6FB2AC8E-FB95-42C1-8206-605363BB72FE}" dt="2024-09-23T01:18:22.108" v="1702" actId="47"/>
        <pc:sldMkLst>
          <pc:docMk/>
          <pc:sldMk cId="0" sldId="268"/>
        </pc:sldMkLst>
        <pc:spChg chg="mod">
          <ac:chgData name="Agency Cador" userId="a039af0b8a7528b1" providerId="LiveId" clId="{6FB2AC8E-FB95-42C1-8206-605363BB72FE}" dt="2024-09-22T22:24:47.065" v="6"/>
          <ac:spMkLst>
            <pc:docMk/>
            <pc:sldMk cId="0" sldId="268"/>
            <ac:spMk id="2" creationId="{00000000-0000-0000-0000-000000000000}"/>
          </ac:spMkLst>
        </pc:spChg>
        <pc:spChg chg="mod">
          <ac:chgData name="Agency Cador" userId="a039af0b8a7528b1" providerId="LiveId" clId="{6FB2AC8E-FB95-42C1-8206-605363BB72FE}" dt="2024-09-22T22:24:47.065" v="6"/>
          <ac:spMkLst>
            <pc:docMk/>
            <pc:sldMk cId="0" sldId="268"/>
            <ac:spMk id="3" creationId="{00000000-0000-0000-0000-000000000000}"/>
          </ac:spMkLst>
        </pc:spChg>
      </pc:sldChg>
      <pc:sldChg chg="modSp del">
        <pc:chgData name="Agency Cador" userId="a039af0b8a7528b1" providerId="LiveId" clId="{6FB2AC8E-FB95-42C1-8206-605363BB72FE}" dt="2024-09-23T01:18:23.474" v="1703" actId="47"/>
        <pc:sldMkLst>
          <pc:docMk/>
          <pc:sldMk cId="0" sldId="269"/>
        </pc:sldMkLst>
        <pc:spChg chg="mod">
          <ac:chgData name="Agency Cador" userId="a039af0b8a7528b1" providerId="LiveId" clId="{6FB2AC8E-FB95-42C1-8206-605363BB72FE}" dt="2024-09-22T22:24:47.065" v="6"/>
          <ac:spMkLst>
            <pc:docMk/>
            <pc:sldMk cId="0" sldId="269"/>
            <ac:spMk id="2" creationId="{00000000-0000-0000-0000-000000000000}"/>
          </ac:spMkLst>
        </pc:spChg>
        <pc:spChg chg="mod">
          <ac:chgData name="Agency Cador" userId="a039af0b8a7528b1" providerId="LiveId" clId="{6FB2AC8E-FB95-42C1-8206-605363BB72FE}" dt="2024-09-22T22:24:47.065" v="6"/>
          <ac:spMkLst>
            <pc:docMk/>
            <pc:sldMk cId="0" sldId="269"/>
            <ac:spMk id="3" creationId="{00000000-0000-0000-0000-000000000000}"/>
          </ac:spMkLst>
        </pc:spChg>
      </pc:sldChg>
      <pc:sldChg chg="modSp del">
        <pc:chgData name="Agency Cador" userId="a039af0b8a7528b1" providerId="LiveId" clId="{6FB2AC8E-FB95-42C1-8206-605363BB72FE}" dt="2024-09-23T01:18:24.355" v="1704" actId="47"/>
        <pc:sldMkLst>
          <pc:docMk/>
          <pc:sldMk cId="0" sldId="270"/>
        </pc:sldMkLst>
        <pc:spChg chg="mod">
          <ac:chgData name="Agency Cador" userId="a039af0b8a7528b1" providerId="LiveId" clId="{6FB2AC8E-FB95-42C1-8206-605363BB72FE}" dt="2024-09-22T22:24:47.065" v="6"/>
          <ac:spMkLst>
            <pc:docMk/>
            <pc:sldMk cId="0" sldId="270"/>
            <ac:spMk id="2" creationId="{00000000-0000-0000-0000-000000000000}"/>
          </ac:spMkLst>
        </pc:spChg>
        <pc:spChg chg="mod">
          <ac:chgData name="Agency Cador" userId="a039af0b8a7528b1" providerId="LiveId" clId="{6FB2AC8E-FB95-42C1-8206-605363BB72FE}" dt="2024-09-22T22:24:47.065" v="6"/>
          <ac:spMkLst>
            <pc:docMk/>
            <pc:sldMk cId="0" sldId="270"/>
            <ac:spMk id="3" creationId="{00000000-0000-0000-0000-000000000000}"/>
          </ac:spMkLst>
        </pc:spChg>
        <pc:spChg chg="mod">
          <ac:chgData name="Agency Cador" userId="a039af0b8a7528b1" providerId="LiveId" clId="{6FB2AC8E-FB95-42C1-8206-605363BB72FE}" dt="2024-09-22T22:24:47.065" v="6"/>
          <ac:spMkLst>
            <pc:docMk/>
            <pc:sldMk cId="0" sldId="270"/>
            <ac:spMk id="4" creationId="{00000000-0000-0000-0000-000000000000}"/>
          </ac:spMkLst>
        </pc:spChg>
      </pc:sldChg>
      <pc:sldChg chg="modSp del">
        <pc:chgData name="Agency Cador" userId="a039af0b8a7528b1" providerId="LiveId" clId="{6FB2AC8E-FB95-42C1-8206-605363BB72FE}" dt="2024-09-23T01:18:28.409" v="1705" actId="47"/>
        <pc:sldMkLst>
          <pc:docMk/>
          <pc:sldMk cId="0" sldId="271"/>
        </pc:sldMkLst>
        <pc:spChg chg="mod">
          <ac:chgData name="Agency Cador" userId="a039af0b8a7528b1" providerId="LiveId" clId="{6FB2AC8E-FB95-42C1-8206-605363BB72FE}" dt="2024-09-22T22:24:47.065" v="6"/>
          <ac:spMkLst>
            <pc:docMk/>
            <pc:sldMk cId="0" sldId="271"/>
            <ac:spMk id="2" creationId="{00000000-0000-0000-0000-000000000000}"/>
          </ac:spMkLst>
        </pc:spChg>
        <pc:spChg chg="mod">
          <ac:chgData name="Agency Cador" userId="a039af0b8a7528b1" providerId="LiveId" clId="{6FB2AC8E-FB95-42C1-8206-605363BB72FE}" dt="2024-09-22T22:24:47.065" v="6"/>
          <ac:spMkLst>
            <pc:docMk/>
            <pc:sldMk cId="0" sldId="271"/>
            <ac:spMk id="3" creationId="{00000000-0000-0000-0000-000000000000}"/>
          </ac:spMkLst>
        </pc:spChg>
      </pc:sldChg>
      <pc:sldChg chg="modSp del">
        <pc:chgData name="Agency Cador" userId="a039af0b8a7528b1" providerId="LiveId" clId="{6FB2AC8E-FB95-42C1-8206-605363BB72FE}" dt="2024-09-23T01:18:49.614" v="1706" actId="47"/>
        <pc:sldMkLst>
          <pc:docMk/>
          <pc:sldMk cId="0" sldId="272"/>
        </pc:sldMkLst>
        <pc:spChg chg="mod">
          <ac:chgData name="Agency Cador" userId="a039af0b8a7528b1" providerId="LiveId" clId="{6FB2AC8E-FB95-42C1-8206-605363BB72FE}" dt="2024-09-22T22:24:47.065" v="6"/>
          <ac:spMkLst>
            <pc:docMk/>
            <pc:sldMk cId="0" sldId="272"/>
            <ac:spMk id="2" creationId="{00000000-0000-0000-0000-000000000000}"/>
          </ac:spMkLst>
        </pc:spChg>
        <pc:spChg chg="mod">
          <ac:chgData name="Agency Cador" userId="a039af0b8a7528b1" providerId="LiveId" clId="{6FB2AC8E-FB95-42C1-8206-605363BB72FE}" dt="2024-09-22T22:24:47.065" v="6"/>
          <ac:spMkLst>
            <pc:docMk/>
            <pc:sldMk cId="0" sldId="272"/>
            <ac:spMk id="3" creationId="{00000000-0000-0000-0000-000000000000}"/>
          </ac:spMkLst>
        </pc:spChg>
        <pc:spChg chg="mod">
          <ac:chgData name="Agency Cador" userId="a039af0b8a7528b1" providerId="LiveId" clId="{6FB2AC8E-FB95-42C1-8206-605363BB72FE}" dt="2024-09-22T22:24:47.065" v="6"/>
          <ac:spMkLst>
            <pc:docMk/>
            <pc:sldMk cId="0" sldId="272"/>
            <ac:spMk id="4" creationId="{00000000-0000-0000-0000-000000000000}"/>
          </ac:spMkLst>
        </pc:spChg>
        <pc:spChg chg="mod">
          <ac:chgData name="Agency Cador" userId="a039af0b8a7528b1" providerId="LiveId" clId="{6FB2AC8E-FB95-42C1-8206-605363BB72FE}" dt="2024-09-22T22:24:47.065" v="6"/>
          <ac:spMkLst>
            <pc:docMk/>
            <pc:sldMk cId="0" sldId="272"/>
            <ac:spMk id="5" creationId="{00000000-0000-0000-0000-000000000000}"/>
          </ac:spMkLst>
        </pc:spChg>
      </pc:sldChg>
      <pc:sldChg chg="modSp del">
        <pc:chgData name="Agency Cador" userId="a039af0b8a7528b1" providerId="LiveId" clId="{6FB2AC8E-FB95-42C1-8206-605363BB72FE}" dt="2024-09-23T01:18:50.765" v="1707" actId="47"/>
        <pc:sldMkLst>
          <pc:docMk/>
          <pc:sldMk cId="0" sldId="273"/>
        </pc:sldMkLst>
        <pc:spChg chg="mod">
          <ac:chgData name="Agency Cador" userId="a039af0b8a7528b1" providerId="LiveId" clId="{6FB2AC8E-FB95-42C1-8206-605363BB72FE}" dt="2024-09-22T22:24:47.065" v="6"/>
          <ac:spMkLst>
            <pc:docMk/>
            <pc:sldMk cId="0" sldId="273"/>
            <ac:spMk id="2" creationId="{00000000-0000-0000-0000-000000000000}"/>
          </ac:spMkLst>
        </pc:spChg>
        <pc:spChg chg="mod">
          <ac:chgData name="Agency Cador" userId="a039af0b8a7528b1" providerId="LiveId" clId="{6FB2AC8E-FB95-42C1-8206-605363BB72FE}" dt="2024-09-22T22:24:47.065" v="6"/>
          <ac:spMkLst>
            <pc:docMk/>
            <pc:sldMk cId="0" sldId="273"/>
            <ac:spMk id="3" creationId="{00000000-0000-0000-0000-000000000000}"/>
          </ac:spMkLst>
        </pc:spChg>
      </pc:sldChg>
      <pc:sldChg chg="modSp del">
        <pc:chgData name="Agency Cador" userId="a039af0b8a7528b1" providerId="LiveId" clId="{6FB2AC8E-FB95-42C1-8206-605363BB72FE}" dt="2024-09-23T01:18:52.100" v="1708" actId="47"/>
        <pc:sldMkLst>
          <pc:docMk/>
          <pc:sldMk cId="0" sldId="274"/>
        </pc:sldMkLst>
        <pc:spChg chg="mod">
          <ac:chgData name="Agency Cador" userId="a039af0b8a7528b1" providerId="LiveId" clId="{6FB2AC8E-FB95-42C1-8206-605363BB72FE}" dt="2024-09-22T22:24:47.065" v="6"/>
          <ac:spMkLst>
            <pc:docMk/>
            <pc:sldMk cId="0" sldId="274"/>
            <ac:spMk id="2" creationId="{00000000-0000-0000-0000-000000000000}"/>
          </ac:spMkLst>
        </pc:spChg>
        <pc:spChg chg="mod">
          <ac:chgData name="Agency Cador" userId="a039af0b8a7528b1" providerId="LiveId" clId="{6FB2AC8E-FB95-42C1-8206-605363BB72FE}" dt="2024-09-22T22:24:47.065" v="6"/>
          <ac:spMkLst>
            <pc:docMk/>
            <pc:sldMk cId="0" sldId="274"/>
            <ac:spMk id="3" creationId="{00000000-0000-0000-0000-000000000000}"/>
          </ac:spMkLst>
        </pc:spChg>
        <pc:spChg chg="mod">
          <ac:chgData name="Agency Cador" userId="a039af0b8a7528b1" providerId="LiveId" clId="{6FB2AC8E-FB95-42C1-8206-605363BB72FE}" dt="2024-09-22T22:24:47.065" v="6"/>
          <ac:spMkLst>
            <pc:docMk/>
            <pc:sldMk cId="0" sldId="274"/>
            <ac:spMk id="4" creationId="{00000000-0000-0000-0000-000000000000}"/>
          </ac:spMkLst>
        </pc:spChg>
      </pc:sldChg>
      <pc:sldChg chg="modSp del">
        <pc:chgData name="Agency Cador" userId="a039af0b8a7528b1" providerId="LiveId" clId="{6FB2AC8E-FB95-42C1-8206-605363BB72FE}" dt="2024-09-23T01:18:53.346" v="1709" actId="47"/>
        <pc:sldMkLst>
          <pc:docMk/>
          <pc:sldMk cId="0" sldId="275"/>
        </pc:sldMkLst>
        <pc:spChg chg="mod">
          <ac:chgData name="Agency Cador" userId="a039af0b8a7528b1" providerId="LiveId" clId="{6FB2AC8E-FB95-42C1-8206-605363BB72FE}" dt="2024-09-22T22:24:47.065" v="6"/>
          <ac:spMkLst>
            <pc:docMk/>
            <pc:sldMk cId="0" sldId="275"/>
            <ac:spMk id="2" creationId="{00000000-0000-0000-0000-000000000000}"/>
          </ac:spMkLst>
        </pc:spChg>
        <pc:spChg chg="mod">
          <ac:chgData name="Agency Cador" userId="a039af0b8a7528b1" providerId="LiveId" clId="{6FB2AC8E-FB95-42C1-8206-605363BB72FE}" dt="2024-09-22T22:24:47.065" v="6"/>
          <ac:spMkLst>
            <pc:docMk/>
            <pc:sldMk cId="0" sldId="275"/>
            <ac:spMk id="3" creationId="{00000000-0000-0000-0000-000000000000}"/>
          </ac:spMkLst>
        </pc:spChg>
        <pc:spChg chg="mod">
          <ac:chgData name="Agency Cador" userId="a039af0b8a7528b1" providerId="LiveId" clId="{6FB2AC8E-FB95-42C1-8206-605363BB72FE}" dt="2024-09-22T22:24:47.065" v="6"/>
          <ac:spMkLst>
            <pc:docMk/>
            <pc:sldMk cId="0" sldId="275"/>
            <ac:spMk id="4" creationId="{00000000-0000-0000-0000-000000000000}"/>
          </ac:spMkLst>
        </pc:spChg>
      </pc:sldChg>
      <pc:sldChg chg="modSp del">
        <pc:chgData name="Agency Cador" userId="a039af0b8a7528b1" providerId="LiveId" clId="{6FB2AC8E-FB95-42C1-8206-605363BB72FE}" dt="2024-09-23T01:18:56.485" v="1710" actId="47"/>
        <pc:sldMkLst>
          <pc:docMk/>
          <pc:sldMk cId="0" sldId="276"/>
        </pc:sldMkLst>
        <pc:spChg chg="mod">
          <ac:chgData name="Agency Cador" userId="a039af0b8a7528b1" providerId="LiveId" clId="{6FB2AC8E-FB95-42C1-8206-605363BB72FE}" dt="2024-09-22T22:24:47.065" v="6"/>
          <ac:spMkLst>
            <pc:docMk/>
            <pc:sldMk cId="0" sldId="276"/>
            <ac:spMk id="4" creationId="{00000000-0000-0000-0000-000000000000}"/>
          </ac:spMkLst>
        </pc:spChg>
        <pc:spChg chg="mod">
          <ac:chgData name="Agency Cador" userId="a039af0b8a7528b1" providerId="LiveId" clId="{6FB2AC8E-FB95-42C1-8206-605363BB72FE}" dt="2024-09-22T22:24:47.065" v="6"/>
          <ac:spMkLst>
            <pc:docMk/>
            <pc:sldMk cId="0" sldId="276"/>
            <ac:spMk id="5" creationId="{00000000-0000-0000-0000-000000000000}"/>
          </ac:spMkLst>
        </pc:spChg>
        <pc:spChg chg="mod">
          <ac:chgData name="Agency Cador" userId="a039af0b8a7528b1" providerId="LiveId" clId="{6FB2AC8E-FB95-42C1-8206-605363BB72FE}" dt="2024-09-22T22:24:47.065" v="6"/>
          <ac:spMkLst>
            <pc:docMk/>
            <pc:sldMk cId="0" sldId="276"/>
            <ac:spMk id="6" creationId="{00000000-0000-0000-0000-000000000000}"/>
          </ac:spMkLst>
        </pc:spChg>
        <pc:spChg chg="mod">
          <ac:chgData name="Agency Cador" userId="a039af0b8a7528b1" providerId="LiveId" clId="{6FB2AC8E-FB95-42C1-8206-605363BB72FE}" dt="2024-09-22T22:24:47.065" v="6"/>
          <ac:spMkLst>
            <pc:docMk/>
            <pc:sldMk cId="0" sldId="276"/>
            <ac:spMk id="7" creationId="{00000000-0000-0000-0000-000000000000}"/>
          </ac:spMkLst>
        </pc:spChg>
        <pc:spChg chg="mod">
          <ac:chgData name="Agency Cador" userId="a039af0b8a7528b1" providerId="LiveId" clId="{6FB2AC8E-FB95-42C1-8206-605363BB72FE}" dt="2024-09-22T22:24:47.065" v="6"/>
          <ac:spMkLst>
            <pc:docMk/>
            <pc:sldMk cId="0" sldId="276"/>
            <ac:spMk id="8" creationId="{00000000-0000-0000-0000-000000000000}"/>
          </ac:spMkLst>
        </pc:spChg>
        <pc:picChg chg="mod">
          <ac:chgData name="Agency Cador" userId="a039af0b8a7528b1" providerId="LiveId" clId="{6FB2AC8E-FB95-42C1-8206-605363BB72FE}" dt="2024-09-22T22:24:47.065" v="6"/>
          <ac:picMkLst>
            <pc:docMk/>
            <pc:sldMk cId="0" sldId="276"/>
            <ac:picMk id="2" creationId="{00000000-0000-0000-0000-000000000000}"/>
          </ac:picMkLst>
        </pc:picChg>
        <pc:picChg chg="mod">
          <ac:chgData name="Agency Cador" userId="a039af0b8a7528b1" providerId="LiveId" clId="{6FB2AC8E-FB95-42C1-8206-605363BB72FE}" dt="2024-09-22T22:24:47.065" v="6"/>
          <ac:picMkLst>
            <pc:docMk/>
            <pc:sldMk cId="0" sldId="276"/>
            <ac:picMk id="3" creationId="{00000000-0000-0000-0000-000000000000}"/>
          </ac:picMkLst>
        </pc:picChg>
      </pc:sldChg>
      <pc:sldChg chg="delSp modSp del mod">
        <pc:chgData name="Agency Cador" userId="a039af0b8a7528b1" providerId="LiveId" clId="{6FB2AC8E-FB95-42C1-8206-605363BB72FE}" dt="2024-09-23T01:23:52.856" v="1749" actId="47"/>
        <pc:sldMkLst>
          <pc:docMk/>
          <pc:sldMk cId="0" sldId="277"/>
        </pc:sldMkLst>
        <pc:spChg chg="mod">
          <ac:chgData name="Agency Cador" userId="a039af0b8a7528b1" providerId="LiveId" clId="{6FB2AC8E-FB95-42C1-8206-605363BB72FE}" dt="2024-09-22T22:24:47.065" v="6"/>
          <ac:spMkLst>
            <pc:docMk/>
            <pc:sldMk cId="0" sldId="277"/>
            <ac:spMk id="2" creationId="{00000000-0000-0000-0000-000000000000}"/>
          </ac:spMkLst>
        </pc:spChg>
        <pc:spChg chg="mod">
          <ac:chgData name="Agency Cador" userId="a039af0b8a7528b1" providerId="LiveId" clId="{6FB2AC8E-FB95-42C1-8206-605363BB72FE}" dt="2024-09-22T22:24:47.065" v="6"/>
          <ac:spMkLst>
            <pc:docMk/>
            <pc:sldMk cId="0" sldId="277"/>
            <ac:spMk id="4" creationId="{00000000-0000-0000-0000-000000000000}"/>
          </ac:spMkLst>
        </pc:spChg>
        <pc:spChg chg="del mod">
          <ac:chgData name="Agency Cador" userId="a039af0b8a7528b1" providerId="LiveId" clId="{6FB2AC8E-FB95-42C1-8206-605363BB72FE}" dt="2024-09-23T01:23:51.054" v="1748" actId="478"/>
          <ac:spMkLst>
            <pc:docMk/>
            <pc:sldMk cId="0" sldId="277"/>
            <ac:spMk id="5" creationId="{00000000-0000-0000-0000-000000000000}"/>
          </ac:spMkLst>
        </pc:spChg>
        <pc:picChg chg="del mod">
          <ac:chgData name="Agency Cador" userId="a039af0b8a7528b1" providerId="LiveId" clId="{6FB2AC8E-FB95-42C1-8206-605363BB72FE}" dt="2024-09-23T01:23:49.175" v="1747" actId="478"/>
          <ac:picMkLst>
            <pc:docMk/>
            <pc:sldMk cId="0" sldId="277"/>
            <ac:picMk id="3" creationId="{00000000-0000-0000-0000-000000000000}"/>
          </ac:picMkLst>
        </pc:picChg>
        <pc:picChg chg="del mod">
          <ac:chgData name="Agency Cador" userId="a039af0b8a7528b1" providerId="LiveId" clId="{6FB2AC8E-FB95-42C1-8206-605363BB72FE}" dt="2024-09-23T01:23:48.603" v="1746" actId="478"/>
          <ac:picMkLst>
            <pc:docMk/>
            <pc:sldMk cId="0" sldId="277"/>
            <ac:picMk id="6" creationId="{00000000-0000-0000-0000-000000000000}"/>
          </ac:picMkLst>
        </pc:picChg>
      </pc:sldChg>
      <pc:sldChg chg="modSp del">
        <pc:chgData name="Agency Cador" userId="a039af0b8a7528b1" providerId="LiveId" clId="{6FB2AC8E-FB95-42C1-8206-605363BB72FE}" dt="2024-09-23T01:23:54.756" v="1750" actId="47"/>
        <pc:sldMkLst>
          <pc:docMk/>
          <pc:sldMk cId="0" sldId="278"/>
        </pc:sldMkLst>
        <pc:spChg chg="mod">
          <ac:chgData name="Agency Cador" userId="a039af0b8a7528b1" providerId="LiveId" clId="{6FB2AC8E-FB95-42C1-8206-605363BB72FE}" dt="2024-09-22T22:24:47.065" v="6"/>
          <ac:spMkLst>
            <pc:docMk/>
            <pc:sldMk cId="0" sldId="278"/>
            <ac:spMk id="4" creationId="{00000000-0000-0000-0000-000000000000}"/>
          </ac:spMkLst>
        </pc:spChg>
        <pc:spChg chg="mod">
          <ac:chgData name="Agency Cador" userId="a039af0b8a7528b1" providerId="LiveId" clId="{6FB2AC8E-FB95-42C1-8206-605363BB72FE}" dt="2024-09-22T22:24:47.065" v="6"/>
          <ac:spMkLst>
            <pc:docMk/>
            <pc:sldMk cId="0" sldId="278"/>
            <ac:spMk id="5" creationId="{00000000-0000-0000-0000-000000000000}"/>
          </ac:spMkLst>
        </pc:spChg>
        <pc:spChg chg="mod">
          <ac:chgData name="Agency Cador" userId="a039af0b8a7528b1" providerId="LiveId" clId="{6FB2AC8E-FB95-42C1-8206-605363BB72FE}" dt="2024-09-22T22:24:47.065" v="6"/>
          <ac:spMkLst>
            <pc:docMk/>
            <pc:sldMk cId="0" sldId="278"/>
            <ac:spMk id="6" creationId="{00000000-0000-0000-0000-000000000000}"/>
          </ac:spMkLst>
        </pc:spChg>
        <pc:picChg chg="mod">
          <ac:chgData name="Agency Cador" userId="a039af0b8a7528b1" providerId="LiveId" clId="{6FB2AC8E-FB95-42C1-8206-605363BB72FE}" dt="2024-09-22T22:24:47.065" v="6"/>
          <ac:picMkLst>
            <pc:docMk/>
            <pc:sldMk cId="0" sldId="278"/>
            <ac:picMk id="2" creationId="{00000000-0000-0000-0000-000000000000}"/>
          </ac:picMkLst>
        </pc:picChg>
        <pc:picChg chg="mod">
          <ac:chgData name="Agency Cador" userId="a039af0b8a7528b1" providerId="LiveId" clId="{6FB2AC8E-FB95-42C1-8206-605363BB72FE}" dt="2024-09-22T22:24:47.065" v="6"/>
          <ac:picMkLst>
            <pc:docMk/>
            <pc:sldMk cId="0" sldId="278"/>
            <ac:picMk id="3" creationId="{00000000-0000-0000-0000-000000000000}"/>
          </ac:picMkLst>
        </pc:picChg>
      </pc:sldChg>
      <pc:sldChg chg="new del">
        <pc:chgData name="Agency Cador" userId="a039af0b8a7528b1" providerId="LiveId" clId="{6FB2AC8E-FB95-42C1-8206-605363BB72FE}" dt="2024-09-22T22:23:28.822" v="1" actId="2696"/>
        <pc:sldMkLst>
          <pc:docMk/>
          <pc:sldMk cId="2918779315" sldId="279"/>
        </pc:sldMkLst>
      </pc:sldChg>
      <pc:sldChg chg="addSp delSp modSp new mod ord">
        <pc:chgData name="Agency Cador" userId="a039af0b8a7528b1" providerId="LiveId" clId="{6FB2AC8E-FB95-42C1-8206-605363BB72FE}" dt="2024-09-23T02:36:31.899" v="3035" actId="20577"/>
        <pc:sldMkLst>
          <pc:docMk/>
          <pc:sldMk cId="3118125955" sldId="279"/>
        </pc:sldMkLst>
        <pc:spChg chg="add mod">
          <ac:chgData name="Agency Cador" userId="a039af0b8a7528b1" providerId="LiveId" clId="{6FB2AC8E-FB95-42C1-8206-605363BB72FE}" dt="2024-09-23T01:23:17.418" v="1744" actId="1076"/>
          <ac:spMkLst>
            <pc:docMk/>
            <pc:sldMk cId="3118125955" sldId="279"/>
            <ac:spMk id="2" creationId="{F777F280-5E34-69F2-CAF1-0EB885734550}"/>
          </ac:spMkLst>
        </pc:spChg>
        <pc:spChg chg="add mod">
          <ac:chgData name="Agency Cador" userId="a039af0b8a7528b1" providerId="LiveId" clId="{6FB2AC8E-FB95-42C1-8206-605363BB72FE}" dt="2024-09-23T01:24:23.414" v="1752" actId="1076"/>
          <ac:spMkLst>
            <pc:docMk/>
            <pc:sldMk cId="3118125955" sldId="279"/>
            <ac:spMk id="3" creationId="{9DAAD736-8DD2-6F04-2BAF-D81C250A9CA5}"/>
          </ac:spMkLst>
        </pc:spChg>
        <pc:spChg chg="add mod">
          <ac:chgData name="Agency Cador" userId="a039af0b8a7528b1" providerId="LiveId" clId="{6FB2AC8E-FB95-42C1-8206-605363BB72FE}" dt="2024-09-23T02:16:40.921" v="2726" actId="20577"/>
          <ac:spMkLst>
            <pc:docMk/>
            <pc:sldMk cId="3118125955" sldId="279"/>
            <ac:spMk id="4" creationId="{C2810ECD-9223-0555-A835-6A778BC39C47}"/>
          </ac:spMkLst>
        </pc:spChg>
        <pc:spChg chg="add mod">
          <ac:chgData name="Agency Cador" userId="a039af0b8a7528b1" providerId="LiveId" clId="{6FB2AC8E-FB95-42C1-8206-605363BB72FE}" dt="2024-09-23T01:55:22.936" v="2217" actId="20577"/>
          <ac:spMkLst>
            <pc:docMk/>
            <pc:sldMk cId="3118125955" sldId="279"/>
            <ac:spMk id="5" creationId="{987428BC-F49A-9D55-BC3B-297C000CA9FD}"/>
          </ac:spMkLst>
        </pc:spChg>
        <pc:spChg chg="add mod">
          <ac:chgData name="Agency Cador" userId="a039af0b8a7528b1" providerId="LiveId" clId="{6FB2AC8E-FB95-42C1-8206-605363BB72FE}" dt="2024-09-23T01:54:14.436" v="2187" actId="20577"/>
          <ac:spMkLst>
            <pc:docMk/>
            <pc:sldMk cId="3118125955" sldId="279"/>
            <ac:spMk id="6" creationId="{8AF8B23C-59EF-0B4C-9E36-99B08FAD405E}"/>
          </ac:spMkLst>
        </pc:spChg>
        <pc:spChg chg="add mod">
          <ac:chgData name="Agency Cador" userId="a039af0b8a7528b1" providerId="LiveId" clId="{6FB2AC8E-FB95-42C1-8206-605363BB72FE}" dt="2024-09-23T01:55:41.099" v="2223" actId="20577"/>
          <ac:spMkLst>
            <pc:docMk/>
            <pc:sldMk cId="3118125955" sldId="279"/>
            <ac:spMk id="7" creationId="{13842F27-FC1C-8384-11BF-0EE9ACB65B10}"/>
          </ac:spMkLst>
        </pc:spChg>
        <pc:spChg chg="add mod">
          <ac:chgData name="Agency Cador" userId="a039af0b8a7528b1" providerId="LiveId" clId="{6FB2AC8E-FB95-42C1-8206-605363BB72FE}" dt="2024-09-23T02:06:24.454" v="2354" actId="20577"/>
          <ac:spMkLst>
            <pc:docMk/>
            <pc:sldMk cId="3118125955" sldId="279"/>
            <ac:spMk id="8" creationId="{66B6427E-3278-86E7-9F5A-6671D1085AA2}"/>
          </ac:spMkLst>
        </pc:spChg>
        <pc:spChg chg="add mod">
          <ac:chgData name="Agency Cador" userId="a039af0b8a7528b1" providerId="LiveId" clId="{6FB2AC8E-FB95-42C1-8206-605363BB72FE}" dt="2024-09-23T02:11:07.836" v="2714" actId="14100"/>
          <ac:spMkLst>
            <pc:docMk/>
            <pc:sldMk cId="3118125955" sldId="279"/>
            <ac:spMk id="9" creationId="{400DA158-00D7-0E2C-6B3D-0CA35139915A}"/>
          </ac:spMkLst>
        </pc:spChg>
        <pc:spChg chg="add mod">
          <ac:chgData name="Agency Cador" userId="a039af0b8a7528b1" providerId="LiveId" clId="{6FB2AC8E-FB95-42C1-8206-605363BB72FE}" dt="2024-09-23T02:28:01.045" v="2938" actId="12"/>
          <ac:spMkLst>
            <pc:docMk/>
            <pc:sldMk cId="3118125955" sldId="279"/>
            <ac:spMk id="10" creationId="{E19BC112-63FD-890D-9A46-8C7E1BF8203B}"/>
          </ac:spMkLst>
        </pc:spChg>
        <pc:spChg chg="add mod">
          <ac:chgData name="Agency Cador" userId="a039af0b8a7528b1" providerId="LiveId" clId="{6FB2AC8E-FB95-42C1-8206-605363BB72FE}" dt="2024-09-23T02:36:31.899" v="3035" actId="20577"/>
          <ac:spMkLst>
            <pc:docMk/>
            <pc:sldMk cId="3118125955" sldId="279"/>
            <ac:spMk id="11" creationId="{54688E37-23E4-58BC-F035-CC3255AA72A5}"/>
          </ac:spMkLst>
        </pc:spChg>
        <pc:spChg chg="add mod">
          <ac:chgData name="Agency Cador" userId="a039af0b8a7528b1" providerId="LiveId" clId="{6FB2AC8E-FB95-42C1-8206-605363BB72FE}" dt="2024-09-23T02:30:08.125" v="2998" actId="404"/>
          <ac:spMkLst>
            <pc:docMk/>
            <pc:sldMk cId="3118125955" sldId="279"/>
            <ac:spMk id="14" creationId="{605D9C3C-04E2-970C-68E1-0CCBA2A2E393}"/>
          </ac:spMkLst>
        </pc:spChg>
        <pc:spChg chg="add mod">
          <ac:chgData name="Agency Cador" userId="a039af0b8a7528b1" providerId="LiveId" clId="{6FB2AC8E-FB95-42C1-8206-605363BB72FE}" dt="2024-09-23T02:30:04.611" v="2996" actId="404"/>
          <ac:spMkLst>
            <pc:docMk/>
            <pc:sldMk cId="3118125955" sldId="279"/>
            <ac:spMk id="17" creationId="{E2C22128-568B-9E42-065C-378AC96C531B}"/>
          </ac:spMkLst>
        </pc:spChg>
        <pc:picChg chg="add mod">
          <ac:chgData name="Agency Cador" userId="a039af0b8a7528b1" providerId="LiveId" clId="{6FB2AC8E-FB95-42C1-8206-605363BB72FE}" dt="2024-09-23T02:28:36.430" v="2945" actId="14100"/>
          <ac:picMkLst>
            <pc:docMk/>
            <pc:sldMk cId="3118125955" sldId="279"/>
            <ac:picMk id="13" creationId="{D814685E-1169-18E3-CAB6-5444F1E94D9C}"/>
          </ac:picMkLst>
        </pc:picChg>
        <pc:picChg chg="add mod">
          <ac:chgData name="Agency Cador" userId="a039af0b8a7528b1" providerId="LiveId" clId="{6FB2AC8E-FB95-42C1-8206-605363BB72FE}" dt="2024-09-23T02:29:35.577" v="2977" actId="1076"/>
          <ac:picMkLst>
            <pc:docMk/>
            <pc:sldMk cId="3118125955" sldId="279"/>
            <ac:picMk id="16" creationId="{62593C1D-C1F1-3299-B15C-AEC176BE6163}"/>
          </ac:picMkLst>
        </pc:picChg>
        <pc:picChg chg="add del mod">
          <ac:chgData name="Agency Cador" userId="a039af0b8a7528b1" providerId="LiveId" clId="{6FB2AC8E-FB95-42C1-8206-605363BB72FE}" dt="2024-09-23T02:32:50.418" v="3008" actId="478"/>
          <ac:picMkLst>
            <pc:docMk/>
            <pc:sldMk cId="3118125955" sldId="279"/>
            <ac:picMk id="19" creationId="{169FC8B7-1D31-709F-D291-5EF0FAB5C5E3}"/>
          </ac:picMkLst>
        </pc:picChg>
        <pc:picChg chg="add mod">
          <ac:chgData name="Agency Cador" userId="a039af0b8a7528b1" providerId="LiveId" clId="{6FB2AC8E-FB95-42C1-8206-605363BB72FE}" dt="2024-09-23T02:32:57.649" v="3010" actId="1076"/>
          <ac:picMkLst>
            <pc:docMk/>
            <pc:sldMk cId="3118125955" sldId="279"/>
            <ac:picMk id="21" creationId="{9A15B393-7037-7146-7A66-0FB72F8AD7A6}"/>
          </ac:picMkLst>
        </pc:picChg>
      </pc:sldChg>
      <pc:sldChg chg="addSp modSp new mod">
        <pc:chgData name="Agency Cador" userId="a039af0b8a7528b1" providerId="LiveId" clId="{6FB2AC8E-FB95-42C1-8206-605363BB72FE}" dt="2024-09-23T02:41:36.662" v="3104" actId="20577"/>
        <pc:sldMkLst>
          <pc:docMk/>
          <pc:sldMk cId="4050645189" sldId="280"/>
        </pc:sldMkLst>
        <pc:spChg chg="add mod">
          <ac:chgData name="Agency Cador" userId="a039af0b8a7528b1" providerId="LiveId" clId="{6FB2AC8E-FB95-42C1-8206-605363BB72FE}" dt="2024-09-23T02:37:08.902" v="3050" actId="20577"/>
          <ac:spMkLst>
            <pc:docMk/>
            <pc:sldMk cId="4050645189" sldId="280"/>
            <ac:spMk id="2" creationId="{06321755-24CC-95CB-F136-2ADC0AE68F55}"/>
          </ac:spMkLst>
        </pc:spChg>
        <pc:spChg chg="add mod">
          <ac:chgData name="Agency Cador" userId="a039af0b8a7528b1" providerId="LiveId" clId="{6FB2AC8E-FB95-42C1-8206-605363BB72FE}" dt="2024-09-23T02:41:28.695" v="3102" actId="1076"/>
          <ac:spMkLst>
            <pc:docMk/>
            <pc:sldMk cId="4050645189" sldId="280"/>
            <ac:spMk id="3" creationId="{FFE07C53-8C22-0D7C-8F60-FC6BAE9E51B1}"/>
          </ac:spMkLst>
        </pc:spChg>
        <pc:spChg chg="add mod">
          <ac:chgData name="Agency Cador" userId="a039af0b8a7528b1" providerId="LiveId" clId="{6FB2AC8E-FB95-42C1-8206-605363BB72FE}" dt="2024-09-23T02:41:36.662" v="3104" actId="20577"/>
          <ac:spMkLst>
            <pc:docMk/>
            <pc:sldMk cId="4050645189" sldId="280"/>
            <ac:spMk id="5" creationId="{E5D95A8D-5841-E82F-36BB-DF8F446B281F}"/>
          </ac:spMkLst>
        </pc:spChg>
        <pc:picChg chg="add mod">
          <ac:chgData name="Agency Cador" userId="a039af0b8a7528b1" providerId="LiveId" clId="{6FB2AC8E-FB95-42C1-8206-605363BB72FE}" dt="2024-09-23T02:39:01.792" v="3072" actId="1076"/>
          <ac:picMkLst>
            <pc:docMk/>
            <pc:sldMk cId="4050645189" sldId="280"/>
            <ac:picMk id="2050" creationId="{FB6188B3-C32B-387A-0343-78B595EC5D26}"/>
          </ac:picMkLst>
        </pc:picChg>
      </pc:sldChg>
      <pc:sldChg chg="addSp modSp new mod">
        <pc:chgData name="Agency Cador" userId="a039af0b8a7528b1" providerId="LiveId" clId="{6FB2AC8E-FB95-42C1-8206-605363BB72FE}" dt="2024-09-23T02:41:21.127" v="3101" actId="20577"/>
        <pc:sldMkLst>
          <pc:docMk/>
          <pc:sldMk cId="1025776464" sldId="281"/>
        </pc:sldMkLst>
        <pc:spChg chg="add mod">
          <ac:chgData name="Agency Cador" userId="a039af0b8a7528b1" providerId="LiveId" clId="{6FB2AC8E-FB95-42C1-8206-605363BB72FE}" dt="2024-09-23T02:39:57.521" v="3084" actId="20577"/>
          <ac:spMkLst>
            <pc:docMk/>
            <pc:sldMk cId="1025776464" sldId="281"/>
            <ac:spMk id="2" creationId="{C70D41CB-E483-1B9A-3CAA-A24732BB80A4}"/>
          </ac:spMkLst>
        </pc:spChg>
        <pc:spChg chg="add mod">
          <ac:chgData name="Agency Cador" userId="a039af0b8a7528b1" providerId="LiveId" clId="{6FB2AC8E-FB95-42C1-8206-605363BB72FE}" dt="2024-09-23T02:41:21.127" v="3101" actId="20577"/>
          <ac:spMkLst>
            <pc:docMk/>
            <pc:sldMk cId="1025776464" sldId="281"/>
            <ac:spMk id="3" creationId="{FC6B11A5-8818-C547-BBFD-0913971B9680}"/>
          </ac:spMkLst>
        </pc:spChg>
        <pc:spChg chg="add mod">
          <ac:chgData name="Agency Cador" userId="a039af0b8a7528b1" providerId="LiveId" clId="{6FB2AC8E-FB95-42C1-8206-605363BB72FE}" dt="2024-09-23T02:40:09.062" v="3088"/>
          <ac:spMkLst>
            <pc:docMk/>
            <pc:sldMk cId="1025776464" sldId="281"/>
            <ac:spMk id="4" creationId="{57A650A8-4801-36A2-5093-92563EECEBE6}"/>
          </ac:spMkLst>
        </pc:spChg>
      </pc:sldChg>
      <pc:sldMasterChg chg="modSp modSldLayout">
        <pc:chgData name="Agency Cador" userId="a039af0b8a7528b1" providerId="LiveId" clId="{6FB2AC8E-FB95-42C1-8206-605363BB72FE}" dt="2024-09-22T22:24:47.065" v="6"/>
        <pc:sldMasterMkLst>
          <pc:docMk/>
          <pc:sldMasterMk cId="0" sldId="2147483648"/>
        </pc:sldMasterMkLst>
        <pc:spChg chg="mod">
          <ac:chgData name="Agency Cador" userId="a039af0b8a7528b1" providerId="LiveId" clId="{6FB2AC8E-FB95-42C1-8206-605363BB72FE}" dt="2024-09-22T22:24:47.065" v="6"/>
          <ac:spMkLst>
            <pc:docMk/>
            <pc:sldMasterMk cId="0" sldId="2147483648"/>
            <ac:spMk id="2" creationId="{00000000-0000-0000-0000-000000000000}"/>
          </ac:spMkLst>
        </pc:spChg>
        <pc:spChg chg="mod">
          <ac:chgData name="Agency Cador" userId="a039af0b8a7528b1" providerId="LiveId" clId="{6FB2AC8E-FB95-42C1-8206-605363BB72FE}" dt="2024-09-22T22:24:47.065" v="6"/>
          <ac:spMkLst>
            <pc:docMk/>
            <pc:sldMasterMk cId="0" sldId="2147483648"/>
            <ac:spMk id="3" creationId="{00000000-0000-0000-0000-000000000000}"/>
          </ac:spMkLst>
        </pc:spChg>
        <pc:spChg chg="mod">
          <ac:chgData name="Agency Cador" userId="a039af0b8a7528b1" providerId="LiveId" clId="{6FB2AC8E-FB95-42C1-8206-605363BB72FE}" dt="2024-09-22T22:24:47.065" v="6"/>
          <ac:spMkLst>
            <pc:docMk/>
            <pc:sldMasterMk cId="0" sldId="2147483648"/>
            <ac:spMk id="4" creationId="{00000000-0000-0000-0000-000000000000}"/>
          </ac:spMkLst>
        </pc:spChg>
        <pc:spChg chg="mod">
          <ac:chgData name="Agency Cador" userId="a039af0b8a7528b1" providerId="LiveId" clId="{6FB2AC8E-FB95-42C1-8206-605363BB72FE}" dt="2024-09-22T22:24:47.065" v="6"/>
          <ac:spMkLst>
            <pc:docMk/>
            <pc:sldMasterMk cId="0" sldId="2147483648"/>
            <ac:spMk id="5" creationId="{00000000-0000-0000-0000-000000000000}"/>
          </ac:spMkLst>
        </pc:spChg>
        <pc:spChg chg="mod">
          <ac:chgData name="Agency Cador" userId="a039af0b8a7528b1" providerId="LiveId" clId="{6FB2AC8E-FB95-42C1-8206-605363BB72FE}" dt="2024-09-22T22:24:47.065" v="6"/>
          <ac:spMkLst>
            <pc:docMk/>
            <pc:sldMasterMk cId="0" sldId="2147483648"/>
            <ac:spMk id="6" creationId="{00000000-0000-0000-0000-000000000000}"/>
          </ac:spMkLst>
        </pc:spChg>
        <pc:sldLayoutChg chg="modSp">
          <pc:chgData name="Agency Cador" userId="a039af0b8a7528b1" providerId="LiveId" clId="{6FB2AC8E-FB95-42C1-8206-605363BB72FE}" dt="2024-09-22T22:24:47.065" v="6"/>
          <pc:sldLayoutMkLst>
            <pc:docMk/>
            <pc:sldMasterMk cId="0" sldId="2147483648"/>
            <pc:sldLayoutMk cId="0" sldId="2147483661"/>
          </pc:sldLayoutMkLst>
          <pc:spChg chg="mod">
            <ac:chgData name="Agency Cador" userId="a039af0b8a7528b1" providerId="LiveId" clId="{6FB2AC8E-FB95-42C1-8206-605363BB72FE}" dt="2024-09-22T22:24:47.065" v="6"/>
            <ac:spMkLst>
              <pc:docMk/>
              <pc:sldMasterMk cId="0" sldId="2147483648"/>
              <pc:sldLayoutMk cId="0" sldId="2147483661"/>
              <ac:spMk id="2" creationId="{00000000-0000-0000-0000-000000000000}"/>
            </ac:spMkLst>
          </pc:spChg>
          <pc:spChg chg="mod">
            <ac:chgData name="Agency Cador" userId="a039af0b8a7528b1" providerId="LiveId" clId="{6FB2AC8E-FB95-42C1-8206-605363BB72FE}" dt="2024-09-22T22:24:47.065" v="6"/>
            <ac:spMkLst>
              <pc:docMk/>
              <pc:sldMasterMk cId="0" sldId="2147483648"/>
              <pc:sldLayoutMk cId="0" sldId="2147483661"/>
              <ac:spMk id="3" creationId="{00000000-0000-0000-0000-000000000000}"/>
            </ac:spMkLst>
          </pc:spChg>
        </pc:sldLayoutChg>
        <pc:sldLayoutChg chg="modSp">
          <pc:chgData name="Agency Cador" userId="a039af0b8a7528b1" providerId="LiveId" clId="{6FB2AC8E-FB95-42C1-8206-605363BB72FE}" dt="2024-09-22T22:24:47.065" v="6"/>
          <pc:sldLayoutMkLst>
            <pc:docMk/>
            <pc:sldMasterMk cId="0" sldId="2147483648"/>
            <pc:sldLayoutMk cId="0" sldId="2147483662"/>
          </pc:sldLayoutMkLst>
          <pc:spChg chg="mod">
            <ac:chgData name="Agency Cador" userId="a039af0b8a7528b1" providerId="LiveId" clId="{6FB2AC8E-FB95-42C1-8206-605363BB72FE}" dt="2024-09-22T22:24:47.065" v="6"/>
            <ac:spMkLst>
              <pc:docMk/>
              <pc:sldMasterMk cId="0" sldId="2147483648"/>
              <pc:sldLayoutMk cId="0" sldId="2147483662"/>
              <ac:spMk id="2" creationId="{00000000-0000-0000-0000-000000000000}"/>
            </ac:spMkLst>
          </pc:spChg>
        </pc:sldLayoutChg>
        <pc:sldLayoutChg chg="modSp">
          <pc:chgData name="Agency Cador" userId="a039af0b8a7528b1" providerId="LiveId" clId="{6FB2AC8E-FB95-42C1-8206-605363BB72FE}" dt="2024-09-22T22:24:47.065" v="6"/>
          <pc:sldLayoutMkLst>
            <pc:docMk/>
            <pc:sldMasterMk cId="0" sldId="2147483648"/>
            <pc:sldLayoutMk cId="0" sldId="2147483663"/>
          </pc:sldLayoutMkLst>
          <pc:spChg chg="mod">
            <ac:chgData name="Agency Cador" userId="a039af0b8a7528b1" providerId="LiveId" clId="{6FB2AC8E-FB95-42C1-8206-605363BB72FE}" dt="2024-09-22T22:24:47.065" v="6"/>
            <ac:spMkLst>
              <pc:docMk/>
              <pc:sldMasterMk cId="0" sldId="2147483648"/>
              <pc:sldLayoutMk cId="0" sldId="2147483663"/>
              <ac:spMk id="2" creationId="{00000000-0000-0000-0000-000000000000}"/>
            </ac:spMkLst>
          </pc:spChg>
          <pc:spChg chg="mod">
            <ac:chgData name="Agency Cador" userId="a039af0b8a7528b1" providerId="LiveId" clId="{6FB2AC8E-FB95-42C1-8206-605363BB72FE}" dt="2024-09-22T22:24:47.065" v="6"/>
            <ac:spMkLst>
              <pc:docMk/>
              <pc:sldMasterMk cId="0" sldId="2147483648"/>
              <pc:sldLayoutMk cId="0" sldId="2147483663"/>
              <ac:spMk id="3" creationId="{00000000-0000-0000-0000-000000000000}"/>
            </ac:spMkLst>
          </pc:spChg>
          <pc:spChg chg="mod">
            <ac:chgData name="Agency Cador" userId="a039af0b8a7528b1" providerId="LiveId" clId="{6FB2AC8E-FB95-42C1-8206-605363BB72FE}" dt="2024-09-22T22:24:47.065" v="6"/>
            <ac:spMkLst>
              <pc:docMk/>
              <pc:sldMasterMk cId="0" sldId="2147483648"/>
              <pc:sldLayoutMk cId="0" sldId="2147483663"/>
              <ac:spMk id="4" creationId="{00000000-0000-0000-0000-000000000000}"/>
            </ac:spMkLst>
          </pc:spChg>
        </pc:sldLayoutChg>
        <pc:sldLayoutChg chg="modSp">
          <pc:chgData name="Agency Cador" userId="a039af0b8a7528b1" providerId="LiveId" clId="{6FB2AC8E-FB95-42C1-8206-605363BB72FE}" dt="2024-09-22T22:24:47.065" v="6"/>
          <pc:sldLayoutMkLst>
            <pc:docMk/>
            <pc:sldMasterMk cId="0" sldId="2147483648"/>
            <pc:sldLayoutMk cId="0" sldId="2147483664"/>
          </pc:sldLayoutMkLst>
          <pc:spChg chg="mod">
            <ac:chgData name="Agency Cador" userId="a039af0b8a7528b1" providerId="LiveId" clId="{6FB2AC8E-FB95-42C1-8206-605363BB72FE}" dt="2024-09-22T22:24:47.065" v="6"/>
            <ac:spMkLst>
              <pc:docMk/>
              <pc:sldMasterMk cId="0" sldId="2147483648"/>
              <pc:sldLayoutMk cId="0" sldId="2147483664"/>
              <ac:spMk id="2" creationId="{00000000-0000-0000-0000-000000000000}"/>
            </ac:spMkLst>
          </pc:spChg>
        </pc:sldLayoutChg>
      </pc:sldMasterChg>
    </pc:docChg>
  </pc:docChgLst>
  <pc:docChgLst>
    <pc:chgData name="Agency Cador" userId="a039af0b8a7528b1" providerId="Windows Live" clId="Web-{E485CAD0-815D-4D8F-8677-C657AE17CC03}"/>
    <pc:docChg chg="modSld">
      <pc:chgData name="Agency Cador" userId="a039af0b8a7528b1" providerId="Windows Live" clId="Web-{E485CAD0-815D-4D8F-8677-C657AE17CC03}" dt="2025-01-02T13:07:35.220" v="5" actId="20577"/>
      <pc:docMkLst>
        <pc:docMk/>
      </pc:docMkLst>
      <pc:sldChg chg="modSp">
        <pc:chgData name="Agency Cador" userId="a039af0b8a7528b1" providerId="Windows Live" clId="Web-{E485CAD0-815D-4D8F-8677-C657AE17CC03}" dt="2025-01-02T13:07:35.220" v="5" actId="20577"/>
        <pc:sldMkLst>
          <pc:docMk/>
          <pc:sldMk cId="0" sldId="256"/>
        </pc:sldMkLst>
        <pc:spChg chg="mod">
          <ac:chgData name="Agency Cador" userId="a039af0b8a7528b1" providerId="Windows Live" clId="Web-{E485CAD0-815D-4D8F-8677-C657AE17CC03}" dt="2025-01-02T13:07:35.220" v="5" actId="20577"/>
          <ac:spMkLst>
            <pc:docMk/>
            <pc:sldMk cId="0" sldId="256"/>
            <ac:spMk id="8" creationId="{00000000-0000-0000-0000-000000000000}"/>
          </ac:spMkLst>
        </pc:spChg>
      </pc:sldChg>
    </pc:docChg>
  </pc:docChgLst>
  <pc:docChgLst>
    <pc:chgData name="Agency Cador" userId="a039af0b8a7528b1" providerId="Windows Live" clId="Web-{6390BB19-951B-4420-8DAA-D9EC7165B148}"/>
    <pc:docChg chg="modSld">
      <pc:chgData name="Agency Cador" userId="a039af0b8a7528b1" providerId="Windows Live" clId="Web-{6390BB19-951B-4420-8DAA-D9EC7165B148}" dt="2024-09-30T17:14:15.106" v="26" actId="20577"/>
      <pc:docMkLst>
        <pc:docMk/>
      </pc:docMkLst>
      <pc:sldChg chg="modSp">
        <pc:chgData name="Agency Cador" userId="a039af0b8a7528b1" providerId="Windows Live" clId="Web-{6390BB19-951B-4420-8DAA-D9EC7165B148}" dt="2024-09-30T17:14:15.106" v="26" actId="20577"/>
        <pc:sldMkLst>
          <pc:docMk/>
          <pc:sldMk cId="0" sldId="259"/>
        </pc:sldMkLst>
        <pc:spChg chg="mod">
          <ac:chgData name="Agency Cador" userId="a039af0b8a7528b1" providerId="Windows Live" clId="Web-{6390BB19-951B-4420-8DAA-D9EC7165B148}" dt="2024-09-30T17:14:15.106" v="26" actId="20577"/>
          <ac:spMkLst>
            <pc:docMk/>
            <pc:sldMk cId="0" sldId="259"/>
            <ac:spMk id="3" creationId="{00000000-0000-0000-0000-000000000000}"/>
          </ac:spMkLst>
        </pc:spChg>
      </pc:sldChg>
    </pc:docChg>
  </pc:docChgLst>
  <pc:docChgLst>
    <pc:chgData name="Agency Cador" userId="a039af0b8a7528b1" providerId="LiveId" clId="{CC8D85BE-6E26-264B-88B1-6FC6A862738B}"/>
    <pc:docChg chg="modSld">
      <pc:chgData name="Agency Cador" userId="a039af0b8a7528b1" providerId="LiveId" clId="{CC8D85BE-6E26-264B-88B1-6FC6A862738B}" dt="2024-09-30T15:27:08.033" v="6" actId="12"/>
      <pc:docMkLst>
        <pc:docMk/>
      </pc:docMkLst>
      <pc:sldChg chg="modSp">
        <pc:chgData name="Agency Cador" userId="a039af0b8a7528b1" providerId="LiveId" clId="{CC8D85BE-6E26-264B-88B1-6FC6A862738B}" dt="2024-09-30T15:27:08.033" v="6" actId="12"/>
        <pc:sldMkLst>
          <pc:docMk/>
          <pc:sldMk cId="0" sldId="265"/>
        </pc:sldMkLst>
        <pc:spChg chg="mod">
          <ac:chgData name="Agency Cador" userId="a039af0b8a7528b1" providerId="LiveId" clId="{CC8D85BE-6E26-264B-88B1-6FC6A862738B}" dt="2024-09-30T15:27:08.033" v="6" actId="12"/>
          <ac:spMkLst>
            <pc:docMk/>
            <pc:sldMk cId="0" sldId="26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757C9F8-C3D3-4893-985D-D6511D74B0DE}" type="datetimeFigureOut">
              <a:rPr lang="fr-FR" smtClean="0"/>
              <a:t>01/07/2025</a:t>
            </a:fld>
            <a:endParaRPr lang="fr-FR"/>
          </a:p>
        </p:txBody>
      </p:sp>
      <p:sp>
        <p:nvSpPr>
          <p:cNvPr id="4" name="Espace réservé de l'image des diapositives 3"/>
          <p:cNvSpPr>
            <a:spLocks noGrp="1" noRot="1" noChangeAspect="1"/>
          </p:cNvSpPr>
          <p:nvPr>
            <p:ph type="sldImg" idx="2"/>
          </p:nvPr>
        </p:nvSpPr>
        <p:spPr>
          <a:xfrm>
            <a:off x="1373188" y="1336675"/>
            <a:ext cx="48101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A5169FCE-0E9E-4267-AED8-D5A5FECFC2C2}" type="slidenum">
              <a:rPr lang="fr-FR" smtClean="0"/>
              <a:t>‹N°›</a:t>
            </a:fld>
            <a:endParaRPr lang="fr-FR"/>
          </a:p>
        </p:txBody>
      </p:sp>
    </p:spTree>
    <p:extLst>
      <p:ext uri="{BB962C8B-B14F-4D97-AF65-F5344CB8AC3E}">
        <p14:creationId xmlns:p14="http://schemas.microsoft.com/office/powerpoint/2010/main" val="3067366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A5169FCE-0E9E-4267-AED8-D5A5FECFC2C2}" type="slidenum">
              <a:rPr lang="fr-FR" smtClean="0"/>
              <a:t>4</a:t>
            </a:fld>
            <a:endParaRPr lang="fr-FR"/>
          </a:p>
        </p:txBody>
      </p:sp>
    </p:spTree>
    <p:extLst>
      <p:ext uri="{BB962C8B-B14F-4D97-AF65-F5344CB8AC3E}">
        <p14:creationId xmlns:p14="http://schemas.microsoft.com/office/powerpoint/2010/main" val="122643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70198" y="3314958"/>
            <a:ext cx="12128920" cy="43088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140402" y="5988308"/>
            <a:ext cx="9988523"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812979"/>
          </a:xfrm>
        </p:spPr>
        <p:txBody>
          <a:bodyPr lIns="0" tIns="0" rIns="0" bIns="0"/>
          <a:lstStyle>
            <a:lvl1pPr>
              <a:defRPr sz="5283"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812979"/>
          </a:xfrm>
        </p:spPr>
        <p:txBody>
          <a:bodyPr lIns="0" tIns="0" rIns="0" bIns="0"/>
          <a:lstStyle>
            <a:lvl1pPr>
              <a:defRPr sz="5283" b="0" i="0">
                <a:solidFill>
                  <a:schemeClr val="tx1"/>
                </a:solidFill>
                <a:latin typeface="Arial Black"/>
                <a:cs typeface="Arial Black"/>
              </a:defRPr>
            </a:lvl1pPr>
          </a:lstStyle>
          <a:p>
            <a:endParaRPr/>
          </a:p>
        </p:txBody>
      </p:sp>
      <p:sp>
        <p:nvSpPr>
          <p:cNvPr id="3" name="Holder 3"/>
          <p:cNvSpPr>
            <a:spLocks noGrp="1"/>
          </p:cNvSpPr>
          <p:nvPr>
            <p:ph sz="half" idx="2"/>
          </p:nvPr>
        </p:nvSpPr>
        <p:spPr>
          <a:xfrm>
            <a:off x="713466" y="2459486"/>
            <a:ext cx="620715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348703" y="2459486"/>
            <a:ext cx="620715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7" name="Holder 7"/>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812979"/>
          </a:xfrm>
        </p:spPr>
        <p:txBody>
          <a:bodyPr lIns="0" tIns="0" rIns="0" bIns="0"/>
          <a:lstStyle>
            <a:lvl1pPr>
              <a:defRPr sz="5283"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5" name="Holder 5"/>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7/1/2025</a:t>
            </a:fld>
            <a:endParaRPr lang="en-US"/>
          </a:p>
        </p:txBody>
      </p:sp>
      <p:sp>
        <p:nvSpPr>
          <p:cNvPr id="4" name="Holder 4"/>
          <p:cNvSpPr>
            <a:spLocks noGrp="1"/>
          </p:cNvSpPr>
          <p:nvPr>
            <p:ph type="sldNum" sz="quarter" idx="7"/>
          </p:nvPr>
        </p:nvSpPr>
        <p:spPr/>
        <p:txBody>
          <a:bodyPr lIns="0" tIns="0" rIns="0" bIns="0"/>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89679" y="481076"/>
            <a:ext cx="3289969" cy="430887"/>
          </a:xfrm>
          <a:prstGeom prst="rect">
            <a:avLst/>
          </a:prstGeom>
        </p:spPr>
        <p:txBody>
          <a:bodyPr wrap="square" lIns="0" tIns="0" rIns="0" bIns="0">
            <a:spAutoFit/>
          </a:bodyPr>
          <a:lstStyle>
            <a:lvl1pPr>
              <a:defRPr sz="280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713470" y="2459486"/>
            <a:ext cx="12842387"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851568" y="9944866"/>
            <a:ext cx="456618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13466" y="9944866"/>
            <a:ext cx="3281942"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7/1/2025</a:t>
            </a:fld>
            <a:endParaRPr lang="en-US"/>
          </a:p>
        </p:txBody>
      </p:sp>
      <p:sp>
        <p:nvSpPr>
          <p:cNvPr id="6" name="Holder 6"/>
          <p:cNvSpPr>
            <a:spLocks noGrp="1"/>
          </p:cNvSpPr>
          <p:nvPr>
            <p:ph type="sldNum" sz="quarter" idx="7"/>
          </p:nvPr>
        </p:nvSpPr>
        <p:spPr>
          <a:xfrm>
            <a:off x="11825208" y="9917684"/>
            <a:ext cx="1676136" cy="564257"/>
          </a:xfrm>
          <a:prstGeom prst="rect">
            <a:avLst/>
          </a:prstGeom>
        </p:spPr>
        <p:txBody>
          <a:bodyPr wrap="square" lIns="0" tIns="0" rIns="0" bIns="0">
            <a:spAutoFit/>
          </a:bodyPr>
          <a:lstStyle>
            <a:lvl1pPr>
              <a:defRPr sz="2075" b="0" i="0">
                <a:solidFill>
                  <a:schemeClr val="tx1"/>
                </a:solidFill>
                <a:latin typeface="Calibri"/>
                <a:cs typeface="Calibri"/>
              </a:defRPr>
            </a:lvl1pPr>
          </a:lstStyle>
          <a:p>
            <a:pPr marL="23962">
              <a:lnSpc>
                <a:spcPts val="2170"/>
              </a:lnSpc>
            </a:pPr>
            <a:r>
              <a:rPr lang="fr-FR" spc="-19"/>
              <a:t>Page</a:t>
            </a:r>
            <a:r>
              <a:rPr lang="fr-FR" spc="-47"/>
              <a:t> </a:t>
            </a:r>
            <a:r>
              <a:rPr lang="fr-FR" b="1"/>
              <a:t>1</a:t>
            </a:r>
            <a:fld id="{81D60167-4931-47E6-BA6A-407CBD079E47}" type="slidenum">
              <a:rPr lang="fr-FR" b="1" smtClean="0"/>
              <a:pPr marL="23962">
                <a:lnSpc>
                  <a:spcPts val="2170"/>
                </a:lnSpc>
              </a:pPr>
              <a:t>‹N°›</a:t>
            </a:fld>
            <a:r>
              <a:rPr lang="fr-FR" b="1" spc="-19"/>
              <a:t> </a:t>
            </a:r>
            <a:r>
              <a:rPr lang="fr-FR" spc="-9"/>
              <a:t>sur</a:t>
            </a:r>
            <a:r>
              <a:rPr lang="fr-FR" spc="-57"/>
              <a:t> </a:t>
            </a:r>
            <a:r>
              <a:rPr lang="fr-FR" b="1" spc="-19"/>
              <a:t>23</a:t>
            </a:r>
            <a:endParaRPr lang="fr-FR" b="1" spc="-19"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862649">
        <a:defRPr>
          <a:latin typeface="+mn-lt"/>
          <a:ea typeface="+mn-ea"/>
          <a:cs typeface="+mn-cs"/>
        </a:defRPr>
      </a:lvl2pPr>
      <a:lvl3pPr marL="1725297">
        <a:defRPr>
          <a:latin typeface="+mn-lt"/>
          <a:ea typeface="+mn-ea"/>
          <a:cs typeface="+mn-cs"/>
        </a:defRPr>
      </a:lvl3pPr>
      <a:lvl4pPr marL="2587946">
        <a:defRPr>
          <a:latin typeface="+mn-lt"/>
          <a:ea typeface="+mn-ea"/>
          <a:cs typeface="+mn-cs"/>
        </a:defRPr>
      </a:lvl4pPr>
      <a:lvl5pPr marL="3450593">
        <a:defRPr>
          <a:latin typeface="+mn-lt"/>
          <a:ea typeface="+mn-ea"/>
          <a:cs typeface="+mn-cs"/>
        </a:defRPr>
      </a:lvl5pPr>
      <a:lvl6pPr marL="4313242">
        <a:defRPr>
          <a:latin typeface="+mn-lt"/>
          <a:ea typeface="+mn-ea"/>
          <a:cs typeface="+mn-cs"/>
        </a:defRPr>
      </a:lvl6pPr>
      <a:lvl7pPr marL="5175891">
        <a:defRPr>
          <a:latin typeface="+mn-lt"/>
          <a:ea typeface="+mn-ea"/>
          <a:cs typeface="+mn-cs"/>
        </a:defRPr>
      </a:lvl7pPr>
      <a:lvl8pPr marL="6038539">
        <a:defRPr>
          <a:latin typeface="+mn-lt"/>
          <a:ea typeface="+mn-ea"/>
          <a:cs typeface="+mn-cs"/>
        </a:defRPr>
      </a:lvl8pPr>
      <a:lvl9pPr marL="6901188">
        <a:defRPr>
          <a:latin typeface="+mn-lt"/>
          <a:ea typeface="+mn-ea"/>
          <a:cs typeface="+mn-cs"/>
        </a:defRPr>
      </a:lvl9pPr>
    </p:bodyStyle>
    <p:otherStyle>
      <a:lvl1pPr marL="0">
        <a:defRPr>
          <a:latin typeface="+mn-lt"/>
          <a:ea typeface="+mn-ea"/>
          <a:cs typeface="+mn-cs"/>
        </a:defRPr>
      </a:lvl1pPr>
      <a:lvl2pPr marL="862649">
        <a:defRPr>
          <a:latin typeface="+mn-lt"/>
          <a:ea typeface="+mn-ea"/>
          <a:cs typeface="+mn-cs"/>
        </a:defRPr>
      </a:lvl2pPr>
      <a:lvl3pPr marL="1725297">
        <a:defRPr>
          <a:latin typeface="+mn-lt"/>
          <a:ea typeface="+mn-ea"/>
          <a:cs typeface="+mn-cs"/>
        </a:defRPr>
      </a:lvl3pPr>
      <a:lvl4pPr marL="2587946">
        <a:defRPr>
          <a:latin typeface="+mn-lt"/>
          <a:ea typeface="+mn-ea"/>
          <a:cs typeface="+mn-cs"/>
        </a:defRPr>
      </a:lvl4pPr>
      <a:lvl5pPr marL="3450593">
        <a:defRPr>
          <a:latin typeface="+mn-lt"/>
          <a:ea typeface="+mn-ea"/>
          <a:cs typeface="+mn-cs"/>
        </a:defRPr>
      </a:lvl5pPr>
      <a:lvl6pPr marL="4313242">
        <a:defRPr>
          <a:latin typeface="+mn-lt"/>
          <a:ea typeface="+mn-ea"/>
          <a:cs typeface="+mn-cs"/>
        </a:defRPr>
      </a:lvl6pPr>
      <a:lvl7pPr marL="5175891">
        <a:defRPr>
          <a:latin typeface="+mn-lt"/>
          <a:ea typeface="+mn-ea"/>
          <a:cs typeface="+mn-cs"/>
        </a:defRPr>
      </a:lvl7pPr>
      <a:lvl8pPr marL="6038539">
        <a:defRPr>
          <a:latin typeface="+mn-lt"/>
          <a:ea typeface="+mn-ea"/>
          <a:cs typeface="+mn-cs"/>
        </a:defRPr>
      </a:lvl8pPr>
      <a:lvl9pPr marL="690118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06404" y="1535904"/>
            <a:ext cx="9938203" cy="17971"/>
          </a:xfrm>
          <a:custGeom>
            <a:avLst/>
            <a:gdLst/>
            <a:ahLst/>
            <a:cxnLst/>
            <a:rect l="l" t="t" r="r" b="b"/>
            <a:pathLst>
              <a:path w="5267325" h="9525">
                <a:moveTo>
                  <a:pt x="0" y="0"/>
                </a:moveTo>
                <a:lnTo>
                  <a:pt x="5267325" y="9525"/>
                </a:lnTo>
              </a:path>
            </a:pathLst>
          </a:custGeom>
          <a:ln w="38100">
            <a:solidFill>
              <a:srgbClr val="000000"/>
            </a:solidFill>
          </a:ln>
        </p:spPr>
        <p:txBody>
          <a:bodyPr wrap="square" lIns="0" tIns="0" rIns="0" bIns="0" rtlCol="0"/>
          <a:lstStyle/>
          <a:p>
            <a:endParaRPr sz="3396"/>
          </a:p>
        </p:txBody>
      </p:sp>
      <p:pic>
        <p:nvPicPr>
          <p:cNvPr id="3" name="object 3"/>
          <p:cNvPicPr/>
          <p:nvPr/>
        </p:nvPicPr>
        <p:blipFill>
          <a:blip r:embed="rId2" cstate="print"/>
          <a:stretch>
            <a:fillRect/>
          </a:stretch>
        </p:blipFill>
        <p:spPr>
          <a:xfrm>
            <a:off x="5833269" y="3411930"/>
            <a:ext cx="7785223" cy="2084686"/>
          </a:xfrm>
          <a:prstGeom prst="rect">
            <a:avLst/>
          </a:prstGeom>
        </p:spPr>
      </p:pic>
      <p:sp>
        <p:nvSpPr>
          <p:cNvPr id="4" name="object 4"/>
          <p:cNvSpPr txBox="1"/>
          <p:nvPr/>
        </p:nvSpPr>
        <p:spPr>
          <a:xfrm>
            <a:off x="508800" y="364406"/>
            <a:ext cx="2864647" cy="706262"/>
          </a:xfrm>
          <a:prstGeom prst="rect">
            <a:avLst/>
          </a:prstGeom>
        </p:spPr>
        <p:txBody>
          <a:bodyPr vert="horz" wrap="square" lIns="0" tIns="11981" rIns="0" bIns="0" rtlCol="0">
            <a:spAutoFit/>
          </a:bodyPr>
          <a:lstStyle/>
          <a:p>
            <a:pPr marL="23962" marR="9585">
              <a:lnSpc>
                <a:spcPct val="103299"/>
              </a:lnSpc>
              <a:spcBef>
                <a:spcPts val="94"/>
              </a:spcBef>
            </a:pPr>
            <a:r>
              <a:rPr sz="2264" b="1" spc="-28" dirty="0">
                <a:latin typeface="Arial"/>
                <a:cs typeface="Arial"/>
              </a:rPr>
              <a:t>STAGIAIRE </a:t>
            </a:r>
            <a:r>
              <a:rPr sz="2264" b="1" spc="-19" dirty="0">
                <a:latin typeface="Arial"/>
                <a:cs typeface="Arial"/>
              </a:rPr>
              <a:t> </a:t>
            </a:r>
            <a:r>
              <a:rPr sz="2264" b="1" spc="-9" dirty="0">
                <a:latin typeface="Arial"/>
                <a:cs typeface="Arial"/>
              </a:rPr>
              <a:t>CA</a:t>
            </a:r>
            <a:r>
              <a:rPr sz="2264" b="1" dirty="0">
                <a:latin typeface="Arial"/>
                <a:cs typeface="Arial"/>
              </a:rPr>
              <a:t>SS</a:t>
            </a:r>
            <a:r>
              <a:rPr sz="2264" b="1" spc="-9" dirty="0">
                <a:latin typeface="Arial"/>
                <a:cs typeface="Arial"/>
              </a:rPr>
              <a:t>A</a:t>
            </a:r>
            <a:r>
              <a:rPr sz="2264" b="1" spc="-19" dirty="0">
                <a:latin typeface="Arial"/>
                <a:cs typeface="Arial"/>
              </a:rPr>
              <a:t>M</a:t>
            </a:r>
            <a:r>
              <a:rPr sz="2264" b="1" spc="-9" dirty="0">
                <a:latin typeface="Arial"/>
                <a:cs typeface="Arial"/>
              </a:rPr>
              <a:t>AJ</a:t>
            </a:r>
            <a:r>
              <a:rPr sz="2264" b="1" dirty="0">
                <a:latin typeface="Arial"/>
                <a:cs typeface="Arial"/>
              </a:rPr>
              <a:t>OR</a:t>
            </a:r>
            <a:r>
              <a:rPr sz="2264" b="1" spc="-94" dirty="0">
                <a:latin typeface="Arial"/>
                <a:cs typeface="Arial"/>
              </a:rPr>
              <a:t> </a:t>
            </a:r>
            <a:r>
              <a:rPr sz="2264" b="1" spc="-9" dirty="0">
                <a:latin typeface="Arial"/>
                <a:cs typeface="Arial"/>
              </a:rPr>
              <a:t>All</a:t>
            </a:r>
            <a:r>
              <a:rPr sz="2264" b="1" spc="9" dirty="0">
                <a:latin typeface="Arial"/>
                <a:cs typeface="Arial"/>
              </a:rPr>
              <a:t>a</a:t>
            </a:r>
            <a:r>
              <a:rPr sz="2264" b="1" dirty="0">
                <a:latin typeface="Arial"/>
                <a:cs typeface="Arial"/>
              </a:rPr>
              <a:t>n</a:t>
            </a:r>
            <a:endParaRPr sz="2264">
              <a:latin typeface="Arial"/>
              <a:cs typeface="Arial"/>
            </a:endParaRPr>
          </a:p>
        </p:txBody>
      </p:sp>
      <p:sp>
        <p:nvSpPr>
          <p:cNvPr id="5" name="object 5"/>
          <p:cNvSpPr txBox="1"/>
          <p:nvPr/>
        </p:nvSpPr>
        <p:spPr>
          <a:xfrm>
            <a:off x="4751252" y="364403"/>
            <a:ext cx="1744427" cy="733877"/>
          </a:xfrm>
          <a:prstGeom prst="rect">
            <a:avLst/>
          </a:prstGeom>
        </p:spPr>
        <p:txBody>
          <a:bodyPr vert="horz" wrap="square" lIns="0" tIns="23962" rIns="0" bIns="0" rtlCol="0">
            <a:spAutoFit/>
          </a:bodyPr>
          <a:lstStyle/>
          <a:p>
            <a:pPr marL="23962">
              <a:spcBef>
                <a:spcPts val="189"/>
              </a:spcBef>
            </a:pPr>
            <a:r>
              <a:rPr sz="2264" b="1" spc="-9" dirty="0">
                <a:latin typeface="Arial"/>
                <a:cs typeface="Arial"/>
              </a:rPr>
              <a:t>TUTEUR</a:t>
            </a:r>
            <a:endParaRPr sz="2264" dirty="0">
              <a:latin typeface="Arial"/>
              <a:cs typeface="Arial"/>
            </a:endParaRPr>
          </a:p>
          <a:p>
            <a:pPr marL="23962">
              <a:spcBef>
                <a:spcPts val="85"/>
              </a:spcBef>
            </a:pPr>
            <a:r>
              <a:rPr sz="2264" b="1" dirty="0">
                <a:latin typeface="Arial"/>
                <a:cs typeface="Arial"/>
              </a:rPr>
              <a:t>GUIN</a:t>
            </a:r>
            <a:r>
              <a:rPr sz="2264" b="1" spc="-104" dirty="0">
                <a:latin typeface="Arial"/>
                <a:cs typeface="Arial"/>
              </a:rPr>
              <a:t> </a:t>
            </a:r>
            <a:r>
              <a:rPr sz="2264" b="1" spc="-9" dirty="0">
                <a:latin typeface="Arial"/>
                <a:cs typeface="Arial"/>
              </a:rPr>
              <a:t>Olivier</a:t>
            </a:r>
            <a:endParaRPr sz="2264" dirty="0">
              <a:latin typeface="Arial"/>
              <a:cs typeface="Arial"/>
            </a:endParaRPr>
          </a:p>
        </p:txBody>
      </p:sp>
      <p:sp>
        <p:nvSpPr>
          <p:cNvPr id="6" name="object 6"/>
          <p:cNvSpPr txBox="1"/>
          <p:nvPr/>
        </p:nvSpPr>
        <p:spPr>
          <a:xfrm>
            <a:off x="467410" y="1621621"/>
            <a:ext cx="5984724" cy="4092795"/>
          </a:xfrm>
          <a:prstGeom prst="rect">
            <a:avLst/>
          </a:prstGeom>
        </p:spPr>
        <p:txBody>
          <a:bodyPr vert="horz" wrap="square" lIns="0" tIns="116213" rIns="0" bIns="0" rtlCol="0">
            <a:spAutoFit/>
          </a:bodyPr>
          <a:lstStyle/>
          <a:p>
            <a:pPr marL="23962" marR="9585">
              <a:lnSpc>
                <a:spcPts val="10415"/>
              </a:lnSpc>
              <a:spcBef>
                <a:spcPts val="913"/>
              </a:spcBef>
            </a:pPr>
            <a:r>
              <a:rPr sz="9057" b="1" spc="-9" dirty="0">
                <a:latin typeface="Arial"/>
                <a:cs typeface="Arial"/>
              </a:rPr>
              <a:t>RAPPORT  </a:t>
            </a:r>
            <a:r>
              <a:rPr sz="9057" b="1" dirty="0">
                <a:latin typeface="Arial"/>
                <a:cs typeface="Arial"/>
              </a:rPr>
              <a:t>DE</a:t>
            </a:r>
            <a:endParaRPr sz="9057" dirty="0">
              <a:latin typeface="Arial"/>
              <a:cs typeface="Arial"/>
            </a:endParaRPr>
          </a:p>
          <a:p>
            <a:pPr marL="23962">
              <a:lnSpc>
                <a:spcPts val="10151"/>
              </a:lnSpc>
            </a:pPr>
            <a:r>
              <a:rPr sz="9057" b="1" spc="-142" dirty="0">
                <a:latin typeface="Arial"/>
                <a:cs typeface="Arial"/>
              </a:rPr>
              <a:t>STAGE</a:t>
            </a:r>
            <a:endParaRPr sz="9057" dirty="0">
              <a:latin typeface="Arial"/>
              <a:cs typeface="Arial"/>
            </a:endParaRPr>
          </a:p>
        </p:txBody>
      </p:sp>
      <p:sp>
        <p:nvSpPr>
          <p:cNvPr id="7" name="object 7"/>
          <p:cNvSpPr/>
          <p:nvPr/>
        </p:nvSpPr>
        <p:spPr>
          <a:xfrm>
            <a:off x="491374" y="5509316"/>
            <a:ext cx="2338001" cy="119383"/>
          </a:xfrm>
          <a:custGeom>
            <a:avLst/>
            <a:gdLst/>
            <a:ahLst/>
            <a:cxnLst/>
            <a:rect l="l" t="t" r="r" b="b"/>
            <a:pathLst>
              <a:path w="1174114" h="64135">
                <a:moveTo>
                  <a:pt x="1173784" y="0"/>
                </a:moveTo>
                <a:lnTo>
                  <a:pt x="0" y="0"/>
                </a:lnTo>
                <a:lnTo>
                  <a:pt x="0" y="64007"/>
                </a:lnTo>
                <a:lnTo>
                  <a:pt x="1173784" y="64007"/>
                </a:lnTo>
                <a:lnTo>
                  <a:pt x="1173784" y="0"/>
                </a:lnTo>
                <a:close/>
              </a:path>
            </a:pathLst>
          </a:custGeom>
          <a:solidFill>
            <a:srgbClr val="000000"/>
          </a:solidFill>
        </p:spPr>
        <p:txBody>
          <a:bodyPr wrap="square" lIns="0" tIns="0" rIns="0" bIns="0" rtlCol="0"/>
          <a:lstStyle/>
          <a:p>
            <a:endParaRPr sz="3396"/>
          </a:p>
        </p:txBody>
      </p:sp>
      <p:sp>
        <p:nvSpPr>
          <p:cNvPr id="8" name="object 8"/>
          <p:cNvSpPr txBox="1"/>
          <p:nvPr/>
        </p:nvSpPr>
        <p:spPr>
          <a:xfrm>
            <a:off x="467405" y="5612583"/>
            <a:ext cx="9709264" cy="1340005"/>
          </a:xfrm>
          <a:prstGeom prst="rect">
            <a:avLst/>
          </a:prstGeom>
        </p:spPr>
        <p:txBody>
          <a:bodyPr vert="horz" wrap="square" lIns="0" tIns="23962" rIns="0" bIns="0" rtlCol="0" anchor="t">
            <a:spAutoFit/>
          </a:bodyPr>
          <a:lstStyle/>
          <a:p>
            <a:pPr marL="23495">
              <a:spcBef>
                <a:spcPts val="189"/>
              </a:spcBef>
            </a:pPr>
            <a:r>
              <a:rPr sz="2250" b="1" spc="-9" dirty="0">
                <a:latin typeface="Arial"/>
                <a:cs typeface="Arial"/>
              </a:rPr>
              <a:t>2</a:t>
            </a:r>
            <a:r>
              <a:rPr lang="fr-FR" sz="2250" b="1" spc="-9" dirty="0">
                <a:latin typeface="Arial"/>
                <a:cs typeface="Arial"/>
              </a:rPr>
              <a:t>7/05/2024</a:t>
            </a:r>
            <a:r>
              <a:rPr sz="2250" b="1" spc="-28" dirty="0">
                <a:latin typeface="Arial"/>
                <a:cs typeface="Arial"/>
              </a:rPr>
              <a:t> </a:t>
            </a:r>
            <a:r>
              <a:rPr sz="2250" b="1" dirty="0">
                <a:latin typeface="Arial"/>
                <a:cs typeface="Arial"/>
              </a:rPr>
              <a:t>–</a:t>
            </a:r>
            <a:r>
              <a:rPr sz="2250" b="1" spc="-38" dirty="0">
                <a:latin typeface="Arial"/>
                <a:cs typeface="Arial"/>
              </a:rPr>
              <a:t> </a:t>
            </a:r>
            <a:r>
              <a:rPr sz="2250" b="1" spc="-9" dirty="0">
                <a:latin typeface="Arial"/>
                <a:cs typeface="Arial"/>
              </a:rPr>
              <a:t>2</a:t>
            </a:r>
            <a:r>
              <a:rPr lang="fr-FR" sz="2250" b="1" spc="-9" dirty="0">
                <a:latin typeface="Arial"/>
                <a:cs typeface="Arial"/>
              </a:rPr>
              <a:t>8/06/2024</a:t>
            </a:r>
            <a:endParaRPr lang="fr-FR" sz="2250" dirty="0">
              <a:latin typeface="Arial"/>
              <a:cs typeface="Arial"/>
            </a:endParaRPr>
          </a:p>
          <a:p>
            <a:pPr>
              <a:lnSpc>
                <a:spcPct val="100000"/>
              </a:lnSpc>
            </a:pPr>
            <a:endParaRPr sz="2453" dirty="0">
              <a:latin typeface="Arial"/>
              <a:cs typeface="Arial"/>
            </a:endParaRPr>
          </a:p>
          <a:p>
            <a:pPr marL="23495" marR="9525">
              <a:lnSpc>
                <a:spcPts val="2604"/>
              </a:lnSpc>
              <a:spcBef>
                <a:spcPts val="2000"/>
              </a:spcBef>
            </a:pPr>
            <a:r>
              <a:rPr sz="2264" spc="-19" dirty="0">
                <a:latin typeface="Arial"/>
                <a:cs typeface="Arial"/>
              </a:rPr>
              <a:t>Wayscom,</a:t>
            </a:r>
            <a:r>
              <a:rPr sz="2264" spc="9" dirty="0">
                <a:latin typeface="Arial"/>
                <a:cs typeface="Arial"/>
              </a:rPr>
              <a:t> </a:t>
            </a:r>
            <a:r>
              <a:rPr sz="2264" spc="-9" dirty="0">
                <a:latin typeface="Arial"/>
                <a:cs typeface="Arial"/>
              </a:rPr>
              <a:t>spécialiste</a:t>
            </a:r>
            <a:r>
              <a:rPr sz="2264" spc="-19" dirty="0">
                <a:latin typeface="Arial"/>
                <a:cs typeface="Arial"/>
              </a:rPr>
              <a:t> </a:t>
            </a:r>
            <a:r>
              <a:rPr sz="2264" dirty="0">
                <a:latin typeface="Arial"/>
                <a:cs typeface="Arial"/>
              </a:rPr>
              <a:t>en </a:t>
            </a:r>
            <a:r>
              <a:rPr sz="2264" spc="-9" dirty="0">
                <a:latin typeface="Arial"/>
                <a:cs typeface="Arial"/>
              </a:rPr>
              <a:t>solutions </a:t>
            </a:r>
            <a:r>
              <a:rPr sz="2264" dirty="0">
                <a:latin typeface="Arial"/>
                <a:cs typeface="Arial"/>
              </a:rPr>
              <a:t> de</a:t>
            </a:r>
            <a:r>
              <a:rPr sz="2264" spc="-9" dirty="0">
                <a:latin typeface="Arial"/>
                <a:cs typeface="Arial"/>
              </a:rPr>
              <a:t> connectivité et de services</a:t>
            </a:r>
            <a:r>
              <a:rPr sz="2264" dirty="0">
                <a:latin typeface="Arial"/>
                <a:cs typeface="Arial"/>
              </a:rPr>
              <a:t> </a:t>
            </a:r>
            <a:r>
              <a:rPr sz="2264" spc="-9" dirty="0">
                <a:latin typeface="Arial"/>
                <a:cs typeface="Arial"/>
              </a:rPr>
              <a:t>Cloud</a:t>
            </a:r>
            <a:endParaRPr sz="2264" dirty="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2484" y="622300"/>
            <a:ext cx="19022306" cy="946316"/>
          </a:xfrm>
          <a:prstGeom prst="rect">
            <a:avLst/>
          </a:prstGeom>
        </p:spPr>
        <p:txBody>
          <a:bodyPr vert="horz" wrap="square" lIns="0" tIns="22764" rIns="0" bIns="0" rtlCol="0">
            <a:spAutoFit/>
          </a:bodyPr>
          <a:lstStyle/>
          <a:p>
            <a:pPr marL="23962" algn="ctr">
              <a:spcBef>
                <a:spcPts val="179"/>
              </a:spcBef>
            </a:pPr>
            <a:r>
              <a:rPr sz="6000" spc="-19" dirty="0"/>
              <a:t>Présentation</a:t>
            </a:r>
            <a:r>
              <a:rPr sz="6000" dirty="0"/>
              <a:t> </a:t>
            </a:r>
            <a:r>
              <a:rPr sz="6000" spc="-9" dirty="0"/>
              <a:t>de l’organisation</a:t>
            </a:r>
          </a:p>
        </p:txBody>
      </p:sp>
      <p:sp>
        <p:nvSpPr>
          <p:cNvPr id="3" name="object 3"/>
          <p:cNvSpPr txBox="1"/>
          <p:nvPr/>
        </p:nvSpPr>
        <p:spPr>
          <a:xfrm>
            <a:off x="975731" y="2298700"/>
            <a:ext cx="12528486" cy="1714305"/>
          </a:xfrm>
          <a:prstGeom prst="rect">
            <a:avLst/>
          </a:prstGeom>
        </p:spPr>
        <p:txBody>
          <a:bodyPr vert="horz" wrap="square" lIns="0" tIns="46726" rIns="0" bIns="0" rtlCol="0" anchor="t">
            <a:spAutoFit/>
          </a:bodyPr>
          <a:lstStyle/>
          <a:p>
            <a:pPr marL="23495" marR="9525">
              <a:lnSpc>
                <a:spcPts val="2604"/>
              </a:lnSpc>
              <a:spcBef>
                <a:spcPts val="368"/>
              </a:spcBef>
            </a:pPr>
            <a:r>
              <a:rPr lang="fr-FR" sz="2250" spc="-19" dirty="0" err="1">
                <a:latin typeface="Arial"/>
                <a:cs typeface="Arial"/>
              </a:rPr>
              <a:t>Wayscom</a:t>
            </a:r>
            <a:r>
              <a:rPr lang="fr-FR" sz="2250" spc="-19" dirty="0">
                <a:latin typeface="Arial"/>
                <a:cs typeface="Arial"/>
              </a:rPr>
              <a:t>, dirigée par Olivier </a:t>
            </a:r>
            <a:r>
              <a:rPr lang="fr-FR" sz="2250" spc="-19" dirty="0" err="1">
                <a:latin typeface="Arial"/>
                <a:cs typeface="Arial"/>
              </a:rPr>
              <a:t>Guin</a:t>
            </a:r>
            <a:r>
              <a:rPr lang="fr-FR" sz="2250" spc="-19" dirty="0">
                <a:latin typeface="Arial"/>
                <a:cs typeface="Arial"/>
              </a:rPr>
              <a:t> crée en 2005 est une entreprise privée en télécommunications qui fait partie d'un groupe avec Arias crée en 1995, spécialisée en maintenance et architectures réseaux. Cette dualité permet au groupe de couvrir un large éventail de services. Le capital de </a:t>
            </a:r>
            <a:r>
              <a:rPr lang="fr-FR" sz="2250" spc="-19" dirty="0" err="1">
                <a:latin typeface="Arial"/>
                <a:cs typeface="Arial"/>
              </a:rPr>
              <a:t>Wayscom</a:t>
            </a:r>
            <a:r>
              <a:rPr lang="fr-FR" sz="2250" spc="-19" dirty="0">
                <a:latin typeface="Arial"/>
                <a:cs typeface="Arial"/>
              </a:rPr>
              <a:t> provient de ses interventions, services cloud et projets réseaux, assurant son financement et sa croissance.</a:t>
            </a:r>
            <a:endParaRPr lang="fr-FR" sz="2250" dirty="0">
              <a:latin typeface="Arial"/>
              <a:cs typeface="Arial"/>
            </a:endParaRPr>
          </a:p>
        </p:txBody>
      </p:sp>
      <p:pic>
        <p:nvPicPr>
          <p:cNvPr id="10" name="Image 9">
            <a:extLst>
              <a:ext uri="{FF2B5EF4-FFF2-40B4-BE49-F238E27FC236}">
                <a16:creationId xmlns:a16="http://schemas.microsoft.com/office/drawing/2014/main" id="{F2FBAC12-FABD-443E-28AF-6167DA0761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0841" y="5069710"/>
            <a:ext cx="6075656" cy="497599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14489" y="570427"/>
            <a:ext cx="7828360" cy="946316"/>
          </a:xfrm>
          <a:prstGeom prst="rect">
            <a:avLst/>
          </a:prstGeom>
        </p:spPr>
        <p:txBody>
          <a:bodyPr vert="horz" wrap="square" lIns="0" tIns="22764" rIns="0" bIns="0" rtlCol="0">
            <a:spAutoFit/>
          </a:bodyPr>
          <a:lstStyle/>
          <a:p>
            <a:pPr marL="23962" algn="ctr">
              <a:spcBef>
                <a:spcPts val="179"/>
              </a:spcBef>
            </a:pPr>
            <a:r>
              <a:rPr sz="6000" spc="-66" dirty="0"/>
              <a:t>Taches</a:t>
            </a:r>
            <a:r>
              <a:rPr sz="6000" spc="-113" dirty="0"/>
              <a:t> </a:t>
            </a:r>
            <a:r>
              <a:rPr sz="6000" spc="-9" dirty="0"/>
              <a:t>réalisées</a:t>
            </a:r>
          </a:p>
        </p:txBody>
      </p:sp>
      <p:sp>
        <p:nvSpPr>
          <p:cNvPr id="3" name="object 3"/>
          <p:cNvSpPr txBox="1"/>
          <p:nvPr/>
        </p:nvSpPr>
        <p:spPr>
          <a:xfrm>
            <a:off x="1162153" y="1612900"/>
            <a:ext cx="11933032" cy="5936071"/>
          </a:xfrm>
          <a:prstGeom prst="rect">
            <a:avLst/>
          </a:prstGeom>
        </p:spPr>
        <p:txBody>
          <a:bodyPr vert="horz" wrap="square" lIns="0" tIns="23962" rIns="0" bIns="0" rtlCol="0">
            <a:spAutoFit/>
          </a:bodyPr>
          <a:lstStyle/>
          <a:p>
            <a:endParaRPr sz="2000" dirty="0">
              <a:latin typeface="Arial"/>
              <a:cs typeface="Arial"/>
            </a:endParaRPr>
          </a:p>
          <a:p>
            <a:pPr marL="455287" marR="9585" indent="-431324">
              <a:spcBef>
                <a:spcPts val="2943"/>
              </a:spcBef>
              <a:buFont typeface="Wingdings"/>
              <a:buChar char=""/>
              <a:tabLst>
                <a:tab pos="455287" algn="l"/>
              </a:tabLst>
            </a:pPr>
            <a:r>
              <a:rPr sz="2000" b="1" i="1" dirty="0">
                <a:latin typeface="Arial Black" panose="020B0A04020102020204" pitchFamily="34" charset="0"/>
                <a:cs typeface="Arial"/>
              </a:rPr>
              <a:t>Mise</a:t>
            </a:r>
            <a:r>
              <a:rPr sz="2000" b="1" i="1" spc="-28" dirty="0">
                <a:latin typeface="Arial Black" panose="020B0A04020102020204" pitchFamily="34" charset="0"/>
                <a:cs typeface="Arial"/>
              </a:rPr>
              <a:t> </a:t>
            </a:r>
            <a:r>
              <a:rPr sz="2000" b="1" i="1" spc="-9" dirty="0">
                <a:latin typeface="Arial Black" panose="020B0A04020102020204" pitchFamily="34" charset="0"/>
                <a:cs typeface="Arial"/>
              </a:rPr>
              <a:t>en</a:t>
            </a:r>
            <a:r>
              <a:rPr sz="2000" b="1" i="1" spc="9" dirty="0">
                <a:latin typeface="Arial Black" panose="020B0A04020102020204" pitchFamily="34" charset="0"/>
                <a:cs typeface="Arial"/>
              </a:rPr>
              <a:t> </a:t>
            </a:r>
            <a:r>
              <a:rPr sz="2000" b="1" i="1" spc="-9" dirty="0">
                <a:latin typeface="Arial Black" panose="020B0A04020102020204" pitchFamily="34" charset="0"/>
                <a:cs typeface="Arial"/>
              </a:rPr>
              <a:t>place </a:t>
            </a:r>
            <a:r>
              <a:rPr sz="2000" b="1" i="1" dirty="0">
                <a:latin typeface="Arial Black" panose="020B0A04020102020204" pitchFamily="34" charset="0"/>
                <a:cs typeface="Arial"/>
              </a:rPr>
              <a:t>d’une</a:t>
            </a:r>
            <a:r>
              <a:rPr sz="2000" b="1" i="1" spc="-9" dirty="0">
                <a:latin typeface="Arial Black" panose="020B0A04020102020204" pitchFamily="34" charset="0"/>
                <a:cs typeface="Arial"/>
              </a:rPr>
              <a:t> solution</a:t>
            </a:r>
            <a:r>
              <a:rPr sz="2000" b="1" i="1" spc="9" dirty="0">
                <a:latin typeface="Arial Black" panose="020B0A04020102020204" pitchFamily="34" charset="0"/>
                <a:cs typeface="Arial"/>
              </a:rPr>
              <a:t> </a:t>
            </a:r>
            <a:r>
              <a:rPr sz="2000" b="1" i="1" dirty="0">
                <a:latin typeface="Arial Black" panose="020B0A04020102020204" pitchFamily="34" charset="0"/>
                <a:cs typeface="Arial"/>
              </a:rPr>
              <a:t>de</a:t>
            </a:r>
            <a:r>
              <a:rPr sz="2000" b="1" i="1" spc="9" dirty="0">
                <a:latin typeface="Arial Black" panose="020B0A04020102020204" pitchFamily="34" charset="0"/>
                <a:cs typeface="Arial"/>
              </a:rPr>
              <a:t> </a:t>
            </a:r>
            <a:r>
              <a:rPr sz="2000" b="1" i="1" spc="-9" dirty="0">
                <a:latin typeface="Arial Black" panose="020B0A04020102020204" pitchFamily="34" charset="0"/>
                <a:cs typeface="Arial"/>
              </a:rPr>
              <a:t>support technique</a:t>
            </a:r>
            <a:r>
              <a:rPr sz="2000" b="1" i="1" dirty="0">
                <a:latin typeface="Arial Black" panose="020B0A04020102020204" pitchFamily="34" charset="0"/>
                <a:cs typeface="Arial"/>
              </a:rPr>
              <a:t> </a:t>
            </a:r>
            <a:r>
              <a:rPr sz="2000" b="1" i="1" spc="-9" dirty="0">
                <a:latin typeface="Arial Black" panose="020B0A04020102020204" pitchFamily="34" charset="0"/>
                <a:cs typeface="Arial"/>
              </a:rPr>
              <a:t>pour </a:t>
            </a:r>
            <a:r>
              <a:rPr sz="2000" b="1" i="1" spc="-913" dirty="0">
                <a:latin typeface="Arial Black" panose="020B0A04020102020204" pitchFamily="34" charset="0"/>
                <a:cs typeface="Arial"/>
              </a:rPr>
              <a:t> </a:t>
            </a:r>
            <a:r>
              <a:rPr sz="2000" b="1" i="1" dirty="0">
                <a:latin typeface="Arial Black" panose="020B0A04020102020204" pitchFamily="34" charset="0"/>
                <a:cs typeface="Arial"/>
              </a:rPr>
              <a:t>les</a:t>
            </a:r>
            <a:r>
              <a:rPr sz="2000" b="1" i="1" spc="-19" dirty="0">
                <a:latin typeface="Arial Black" panose="020B0A04020102020204" pitchFamily="34" charset="0"/>
                <a:cs typeface="Arial"/>
              </a:rPr>
              <a:t> </a:t>
            </a:r>
            <a:r>
              <a:rPr sz="2000" b="1" i="1" spc="-9" dirty="0">
                <a:latin typeface="Arial Black" panose="020B0A04020102020204" pitchFamily="34" charset="0"/>
                <a:cs typeface="Arial"/>
              </a:rPr>
              <a:t>services </a:t>
            </a:r>
            <a:r>
              <a:rPr sz="2000" b="1" i="1" dirty="0">
                <a:latin typeface="Arial Black" panose="020B0A04020102020204" pitchFamily="34" charset="0"/>
                <a:cs typeface="Arial"/>
              </a:rPr>
              <a:t>cloud de</a:t>
            </a:r>
            <a:r>
              <a:rPr sz="2000" b="1" i="1" spc="-9" dirty="0">
                <a:latin typeface="Arial Black" panose="020B0A04020102020204" pitchFamily="34" charset="0"/>
                <a:cs typeface="Arial"/>
              </a:rPr>
              <a:t> l’interface</a:t>
            </a:r>
            <a:r>
              <a:rPr sz="2000" b="1" i="1" spc="9" dirty="0">
                <a:latin typeface="Arial Black" panose="020B0A04020102020204" pitchFamily="34" charset="0"/>
                <a:cs typeface="Arial"/>
              </a:rPr>
              <a:t> </a:t>
            </a:r>
            <a:r>
              <a:rPr sz="2000" b="1" i="1" dirty="0">
                <a:latin typeface="Arial Black" panose="020B0A04020102020204" pitchFamily="34" charset="0"/>
                <a:cs typeface="Arial"/>
              </a:rPr>
              <a:t>web.</a:t>
            </a:r>
            <a:r>
              <a:rPr lang="fr-FR" sz="2000" b="1" i="1" dirty="0">
                <a:latin typeface="Arial Black" panose="020B0A04020102020204" pitchFamily="34" charset="0"/>
                <a:cs typeface="Arial"/>
              </a:rPr>
              <a:t> </a:t>
            </a:r>
            <a:r>
              <a:rPr sz="2000" b="1" i="1" spc="-9" dirty="0">
                <a:latin typeface="Arial Black" panose="020B0A04020102020204" pitchFamily="34" charset="0"/>
                <a:cs typeface="Arial"/>
              </a:rPr>
              <a:t>"espaceclient.wayscom.net"</a:t>
            </a:r>
            <a:endParaRPr lang="fr-FR" sz="2000" b="1" i="1" dirty="0">
              <a:latin typeface="Arial Black" panose="020B0A04020102020204" pitchFamily="34" charset="0"/>
              <a:cs typeface="Arial"/>
            </a:endParaRPr>
          </a:p>
          <a:p>
            <a:pPr marL="1255387" lvl="1" indent="-342900">
              <a:buFont typeface="Courier New" panose="02070309020205020404" pitchFamily="49" charset="0"/>
              <a:buChar char="o"/>
            </a:pPr>
            <a:r>
              <a:rPr lang="fr-FR" sz="2000" spc="-19" dirty="0">
                <a:latin typeface="Arial"/>
                <a:cs typeface="Arial"/>
              </a:rPr>
              <a:t>Création</a:t>
            </a:r>
            <a:r>
              <a:rPr sz="2000" spc="-28" dirty="0">
                <a:latin typeface="Arial"/>
                <a:cs typeface="Arial"/>
              </a:rPr>
              <a:t> </a:t>
            </a:r>
            <a:r>
              <a:rPr sz="2000" spc="-9" dirty="0">
                <a:latin typeface="Arial"/>
                <a:cs typeface="Arial"/>
              </a:rPr>
              <a:t>VPS</a:t>
            </a:r>
            <a:r>
              <a:rPr sz="2000" spc="-38" dirty="0">
                <a:latin typeface="Arial"/>
                <a:cs typeface="Arial"/>
              </a:rPr>
              <a:t> </a:t>
            </a:r>
            <a:r>
              <a:rPr sz="2000" spc="-9" dirty="0">
                <a:latin typeface="Arial"/>
                <a:cs typeface="Arial"/>
              </a:rPr>
              <a:t>Linux</a:t>
            </a:r>
            <a:endParaRPr lang="fr-FR" sz="2000" dirty="0">
              <a:latin typeface="Arial"/>
              <a:cs typeface="Arial"/>
            </a:endParaRPr>
          </a:p>
          <a:p>
            <a:pPr marL="1255387" lvl="1" indent="-342900">
              <a:buFont typeface="Courier New" panose="02070309020205020404" pitchFamily="49" charset="0"/>
              <a:buChar char="o"/>
            </a:pPr>
            <a:r>
              <a:rPr sz="2000" spc="-19" dirty="0" err="1">
                <a:latin typeface="Arial"/>
                <a:cs typeface="Arial"/>
              </a:rPr>
              <a:t>Création</a:t>
            </a:r>
            <a:r>
              <a:rPr sz="2000" spc="-28" dirty="0">
                <a:latin typeface="Arial"/>
                <a:cs typeface="Arial"/>
              </a:rPr>
              <a:t> </a:t>
            </a:r>
            <a:r>
              <a:rPr sz="2000" spc="-9" dirty="0">
                <a:latin typeface="Arial"/>
                <a:cs typeface="Arial"/>
              </a:rPr>
              <a:t>VPS</a:t>
            </a:r>
            <a:r>
              <a:rPr sz="2000" spc="-38" dirty="0">
                <a:latin typeface="Arial"/>
                <a:cs typeface="Arial"/>
              </a:rPr>
              <a:t> </a:t>
            </a:r>
            <a:r>
              <a:rPr sz="2000" spc="-9" dirty="0">
                <a:latin typeface="Arial"/>
                <a:cs typeface="Arial"/>
              </a:rPr>
              <a:t>Windows</a:t>
            </a:r>
            <a:r>
              <a:rPr sz="2000" spc="9" dirty="0">
                <a:latin typeface="Arial"/>
                <a:cs typeface="Arial"/>
              </a:rPr>
              <a:t> </a:t>
            </a:r>
            <a:r>
              <a:rPr sz="2000" spc="-9" dirty="0" err="1">
                <a:latin typeface="Arial"/>
                <a:cs typeface="Arial"/>
              </a:rPr>
              <a:t>Serveur</a:t>
            </a:r>
            <a:endParaRPr lang="fr-FR" sz="2000" dirty="0">
              <a:latin typeface="Arial"/>
              <a:cs typeface="Arial"/>
            </a:endParaRPr>
          </a:p>
          <a:p>
            <a:pPr marL="1255387" lvl="1" indent="-342900">
              <a:buFont typeface="Courier New" panose="02070309020205020404" pitchFamily="49" charset="0"/>
              <a:buChar char="o"/>
            </a:pPr>
            <a:r>
              <a:rPr sz="2000" spc="-19" dirty="0">
                <a:latin typeface="Arial"/>
                <a:cs typeface="Arial"/>
              </a:rPr>
              <a:t>Configuration</a:t>
            </a:r>
            <a:r>
              <a:rPr sz="2000" spc="-9" dirty="0">
                <a:latin typeface="Arial"/>
                <a:cs typeface="Arial"/>
              </a:rPr>
              <a:t> </a:t>
            </a:r>
            <a:r>
              <a:rPr sz="2000" dirty="0">
                <a:latin typeface="Arial"/>
                <a:cs typeface="Arial"/>
              </a:rPr>
              <a:t>du</a:t>
            </a:r>
            <a:r>
              <a:rPr sz="2000" spc="19" dirty="0">
                <a:latin typeface="Arial"/>
                <a:cs typeface="Arial"/>
              </a:rPr>
              <a:t> </a:t>
            </a:r>
            <a:r>
              <a:rPr sz="2000" spc="-19" dirty="0">
                <a:latin typeface="Arial"/>
                <a:cs typeface="Arial"/>
              </a:rPr>
              <a:t>bureau</a:t>
            </a:r>
            <a:r>
              <a:rPr sz="2000" spc="-9" dirty="0">
                <a:latin typeface="Arial"/>
                <a:cs typeface="Arial"/>
              </a:rPr>
              <a:t> a</a:t>
            </a:r>
            <a:r>
              <a:rPr sz="2000" spc="19" dirty="0">
                <a:latin typeface="Arial"/>
                <a:cs typeface="Arial"/>
              </a:rPr>
              <a:t> </a:t>
            </a:r>
            <a:r>
              <a:rPr sz="2000" spc="-9" dirty="0">
                <a:latin typeface="Arial"/>
                <a:cs typeface="Arial"/>
              </a:rPr>
              <a:t>distance</a:t>
            </a:r>
            <a:r>
              <a:rPr sz="2000" dirty="0">
                <a:latin typeface="Arial"/>
                <a:cs typeface="Arial"/>
              </a:rPr>
              <a:t> </a:t>
            </a:r>
            <a:r>
              <a:rPr sz="2000" spc="-9" dirty="0">
                <a:latin typeface="Arial"/>
                <a:cs typeface="Arial"/>
              </a:rPr>
              <a:t>Windows</a:t>
            </a:r>
            <a:r>
              <a:rPr sz="2000" spc="9" dirty="0">
                <a:latin typeface="Arial"/>
                <a:cs typeface="Arial"/>
              </a:rPr>
              <a:t> </a:t>
            </a:r>
            <a:r>
              <a:rPr sz="2000" spc="-9" dirty="0" err="1">
                <a:latin typeface="Arial"/>
                <a:cs typeface="Arial"/>
              </a:rPr>
              <a:t>Serveur</a:t>
            </a:r>
            <a:endParaRPr lang="fr-FR" sz="2000" dirty="0">
              <a:latin typeface="Arial"/>
              <a:cs typeface="Arial"/>
            </a:endParaRPr>
          </a:p>
          <a:p>
            <a:pPr marL="1255387" lvl="1" indent="-342900">
              <a:buFont typeface="Courier New" panose="02070309020205020404" pitchFamily="49" charset="0"/>
              <a:buChar char="o"/>
            </a:pPr>
            <a:r>
              <a:rPr sz="2000" spc="-19" dirty="0" err="1">
                <a:latin typeface="Arial"/>
                <a:cs typeface="Arial"/>
              </a:rPr>
              <a:t>Création</a:t>
            </a:r>
            <a:r>
              <a:rPr sz="2000" spc="-19" dirty="0">
                <a:latin typeface="Arial"/>
                <a:cs typeface="Arial"/>
              </a:rPr>
              <a:t> </a:t>
            </a:r>
            <a:r>
              <a:rPr sz="2000" spc="-9" dirty="0">
                <a:latin typeface="Arial"/>
                <a:cs typeface="Arial"/>
              </a:rPr>
              <a:t>VPN</a:t>
            </a:r>
            <a:r>
              <a:rPr sz="2000" spc="-19" dirty="0">
                <a:latin typeface="Arial"/>
                <a:cs typeface="Arial"/>
              </a:rPr>
              <a:t> </a:t>
            </a:r>
            <a:r>
              <a:rPr sz="2000" dirty="0">
                <a:latin typeface="Arial"/>
                <a:cs typeface="Arial"/>
              </a:rPr>
              <a:t>sur</a:t>
            </a:r>
            <a:r>
              <a:rPr sz="2000" spc="-19" dirty="0">
                <a:latin typeface="Arial"/>
                <a:cs typeface="Arial"/>
              </a:rPr>
              <a:t> </a:t>
            </a:r>
            <a:r>
              <a:rPr sz="2000" spc="-9" dirty="0">
                <a:latin typeface="Arial"/>
                <a:cs typeface="Arial"/>
              </a:rPr>
              <a:t>Windows Serveur</a:t>
            </a:r>
            <a:endParaRPr sz="2000" dirty="0">
              <a:latin typeface="Arial"/>
              <a:cs typeface="Arial"/>
            </a:endParaRPr>
          </a:p>
          <a:p>
            <a:pPr lvl="1">
              <a:spcBef>
                <a:spcPts val="38"/>
              </a:spcBef>
              <a:buFont typeface="Courier New"/>
              <a:buChar char="o"/>
            </a:pPr>
            <a:endParaRPr sz="2000" dirty="0">
              <a:latin typeface="Arial"/>
              <a:cs typeface="Arial"/>
            </a:endParaRPr>
          </a:p>
          <a:p>
            <a:pPr marL="455287" indent="-431324">
              <a:buFont typeface="Wingdings"/>
              <a:buChar char=""/>
              <a:tabLst>
                <a:tab pos="455287" algn="l"/>
              </a:tabLst>
            </a:pPr>
            <a:r>
              <a:rPr sz="2000" b="1" i="1" spc="-9" dirty="0">
                <a:latin typeface="Arial Black" panose="020B0A04020102020204" pitchFamily="34" charset="0"/>
                <a:cs typeface="Arial"/>
              </a:rPr>
              <a:t>Paramétrage</a:t>
            </a:r>
            <a:r>
              <a:rPr sz="2000" b="1" i="1" spc="-28" dirty="0">
                <a:latin typeface="Arial Black" panose="020B0A04020102020204" pitchFamily="34" charset="0"/>
                <a:cs typeface="Arial"/>
              </a:rPr>
              <a:t> </a:t>
            </a:r>
            <a:r>
              <a:rPr sz="2000" b="1" i="1" dirty="0">
                <a:latin typeface="Arial Black" panose="020B0A04020102020204" pitchFamily="34" charset="0"/>
                <a:cs typeface="Arial"/>
              </a:rPr>
              <a:t>de</a:t>
            </a:r>
            <a:r>
              <a:rPr sz="2000" b="1" i="1" spc="-38" dirty="0">
                <a:latin typeface="Arial Black" panose="020B0A04020102020204" pitchFamily="34" charset="0"/>
                <a:cs typeface="Arial"/>
              </a:rPr>
              <a:t> </a:t>
            </a:r>
            <a:r>
              <a:rPr sz="2000" b="1" i="1" spc="-9" dirty="0">
                <a:latin typeface="Arial Black" panose="020B0A04020102020204" pitchFamily="34" charset="0"/>
                <a:cs typeface="Arial"/>
              </a:rPr>
              <a:t>NAS</a:t>
            </a:r>
            <a:r>
              <a:rPr sz="2000" b="1" i="1" spc="-47" dirty="0">
                <a:latin typeface="Arial Black" panose="020B0A04020102020204" pitchFamily="34" charset="0"/>
                <a:cs typeface="Arial"/>
              </a:rPr>
              <a:t> </a:t>
            </a:r>
            <a:r>
              <a:rPr sz="2000" b="1" i="1" dirty="0">
                <a:latin typeface="Arial Black" panose="020B0A04020102020204" pitchFamily="34" charset="0"/>
                <a:cs typeface="Arial"/>
              </a:rPr>
              <a:t>Synology</a:t>
            </a:r>
            <a:endParaRPr lang="fr-FR" sz="2000" b="1" i="1" dirty="0">
              <a:latin typeface="Arial Black" panose="020B0A04020102020204" pitchFamily="34" charset="0"/>
              <a:cs typeface="Arial"/>
            </a:endParaRPr>
          </a:p>
          <a:p>
            <a:pPr marL="1369687" lvl="2" indent="-431324">
              <a:buFont typeface="Courier New" panose="02070309020205020404" pitchFamily="49" charset="0"/>
              <a:buChar char="o"/>
              <a:tabLst>
                <a:tab pos="455287" algn="l"/>
              </a:tabLst>
            </a:pPr>
            <a:r>
              <a:rPr sz="2000" spc="-19" dirty="0">
                <a:latin typeface="Arial"/>
                <a:cs typeface="Arial"/>
              </a:rPr>
              <a:t>Configuration</a:t>
            </a:r>
            <a:r>
              <a:rPr sz="2000" spc="-28" dirty="0">
                <a:latin typeface="Arial"/>
                <a:cs typeface="Arial"/>
              </a:rPr>
              <a:t> </a:t>
            </a:r>
            <a:r>
              <a:rPr sz="2000" dirty="0">
                <a:latin typeface="Arial"/>
                <a:cs typeface="Arial"/>
              </a:rPr>
              <a:t>de</a:t>
            </a:r>
            <a:r>
              <a:rPr sz="2000" spc="-9" dirty="0">
                <a:latin typeface="Arial"/>
                <a:cs typeface="Arial"/>
              </a:rPr>
              <a:t> </a:t>
            </a:r>
            <a:r>
              <a:rPr sz="2000" spc="-19" dirty="0">
                <a:latin typeface="Arial"/>
                <a:cs typeface="Arial"/>
              </a:rPr>
              <a:t>NAS</a:t>
            </a:r>
            <a:endParaRPr lang="fr-FR" sz="2000" dirty="0">
              <a:latin typeface="Arial"/>
              <a:cs typeface="Arial"/>
            </a:endParaRPr>
          </a:p>
          <a:p>
            <a:pPr marL="1369687" lvl="2" indent="-431324">
              <a:buFont typeface="Courier New" panose="02070309020205020404" pitchFamily="49" charset="0"/>
              <a:buChar char="o"/>
              <a:tabLst>
                <a:tab pos="455287" algn="l"/>
              </a:tabLst>
            </a:pPr>
            <a:r>
              <a:rPr sz="2000" spc="-19" dirty="0">
                <a:latin typeface="Arial"/>
                <a:cs typeface="Arial"/>
              </a:rPr>
              <a:t>Configuration</a:t>
            </a:r>
            <a:r>
              <a:rPr sz="2000" dirty="0">
                <a:latin typeface="Arial"/>
                <a:cs typeface="Arial"/>
              </a:rPr>
              <a:t> </a:t>
            </a:r>
            <a:r>
              <a:rPr sz="2000" spc="-9" dirty="0">
                <a:latin typeface="Arial"/>
                <a:cs typeface="Arial"/>
              </a:rPr>
              <a:t>d'application</a:t>
            </a:r>
            <a:r>
              <a:rPr sz="2000" spc="9" dirty="0">
                <a:latin typeface="Arial"/>
                <a:cs typeface="Arial"/>
              </a:rPr>
              <a:t> </a:t>
            </a:r>
            <a:r>
              <a:rPr sz="2000" spc="-9" dirty="0">
                <a:latin typeface="Arial"/>
                <a:cs typeface="Arial"/>
              </a:rPr>
              <a:t>de</a:t>
            </a:r>
            <a:r>
              <a:rPr sz="2000" spc="9" dirty="0">
                <a:latin typeface="Arial"/>
                <a:cs typeface="Arial"/>
              </a:rPr>
              <a:t> </a:t>
            </a:r>
            <a:r>
              <a:rPr sz="2000" spc="-19" dirty="0">
                <a:latin typeface="Arial"/>
                <a:cs typeface="Arial"/>
              </a:rPr>
              <a:t>sauvegarde</a:t>
            </a:r>
            <a:endParaRPr sz="2000" dirty="0">
              <a:latin typeface="Arial"/>
              <a:cs typeface="Arial"/>
            </a:endParaRPr>
          </a:p>
          <a:p>
            <a:pPr lvl="1">
              <a:spcBef>
                <a:spcPts val="28"/>
              </a:spcBef>
              <a:buFont typeface="Courier New"/>
              <a:buChar char="o"/>
            </a:pPr>
            <a:endParaRPr sz="2000" dirty="0">
              <a:latin typeface="Arial"/>
              <a:cs typeface="Arial"/>
            </a:endParaRPr>
          </a:p>
          <a:p>
            <a:pPr marL="455287" indent="-431324">
              <a:buFont typeface="Wingdings"/>
              <a:buChar char=""/>
              <a:tabLst>
                <a:tab pos="455287" algn="l"/>
              </a:tabLst>
            </a:pPr>
            <a:r>
              <a:rPr sz="2000" b="1" i="1" spc="-9" dirty="0">
                <a:latin typeface="Arial Black" panose="020B0A04020102020204" pitchFamily="34" charset="0"/>
                <a:cs typeface="Arial"/>
              </a:rPr>
              <a:t>Architectures</a:t>
            </a:r>
            <a:r>
              <a:rPr sz="2000" b="1" i="1" spc="-57" dirty="0">
                <a:latin typeface="Arial Black" panose="020B0A04020102020204" pitchFamily="34" charset="0"/>
                <a:cs typeface="Arial"/>
              </a:rPr>
              <a:t> </a:t>
            </a:r>
            <a:r>
              <a:rPr sz="2000" b="1" i="1" spc="-9" dirty="0">
                <a:latin typeface="Arial Black" panose="020B0A04020102020204" pitchFamily="34" charset="0"/>
                <a:cs typeface="Arial"/>
              </a:rPr>
              <a:t>réseaux</a:t>
            </a:r>
            <a:endParaRPr lang="fr-FR" sz="2000" b="1" i="1" spc="-9" dirty="0">
              <a:latin typeface="Arial Black" panose="020B0A04020102020204" pitchFamily="34" charset="0"/>
              <a:cs typeface="Arial"/>
            </a:endParaRPr>
          </a:p>
          <a:p>
            <a:pPr marL="1281263" lvl="2" indent="-342900">
              <a:buFont typeface="Courier New" panose="02070309020205020404" pitchFamily="49" charset="0"/>
              <a:buChar char="o"/>
              <a:tabLst>
                <a:tab pos="455287" algn="l"/>
              </a:tabLst>
            </a:pPr>
            <a:r>
              <a:rPr lang="fr-FR" sz="2000" spc="-9" dirty="0">
                <a:latin typeface="Arial"/>
                <a:cs typeface="Arial"/>
              </a:rPr>
              <a:t>Analyse</a:t>
            </a:r>
            <a:r>
              <a:rPr sz="2000" spc="-38" dirty="0">
                <a:latin typeface="Arial"/>
                <a:cs typeface="Arial"/>
              </a:rPr>
              <a:t> </a:t>
            </a:r>
            <a:r>
              <a:rPr sz="2000" spc="-9" dirty="0">
                <a:latin typeface="Arial"/>
                <a:cs typeface="Arial"/>
              </a:rPr>
              <a:t>de</a:t>
            </a:r>
            <a:r>
              <a:rPr sz="2000" spc="-38" dirty="0">
                <a:latin typeface="Arial"/>
                <a:cs typeface="Arial"/>
              </a:rPr>
              <a:t> </a:t>
            </a:r>
            <a:r>
              <a:rPr lang="fr-FR" sz="2000" spc="-9" dirty="0">
                <a:latin typeface="Arial"/>
                <a:cs typeface="Arial"/>
              </a:rPr>
              <a:t>l'environnement</a:t>
            </a:r>
          </a:p>
          <a:p>
            <a:pPr marL="1281263" lvl="2" indent="-342900">
              <a:buFont typeface="Courier New" panose="02070309020205020404" pitchFamily="49" charset="0"/>
              <a:buChar char="o"/>
              <a:tabLst>
                <a:tab pos="455287" algn="l"/>
              </a:tabLst>
            </a:pPr>
            <a:r>
              <a:rPr sz="2000" spc="-19" dirty="0">
                <a:latin typeface="Arial"/>
                <a:cs typeface="Arial"/>
              </a:rPr>
              <a:t>Recherche </a:t>
            </a:r>
            <a:r>
              <a:rPr sz="2000" spc="-9" dirty="0">
                <a:latin typeface="Arial"/>
                <a:cs typeface="Arial"/>
              </a:rPr>
              <a:t>de</a:t>
            </a:r>
            <a:r>
              <a:rPr sz="2000" dirty="0">
                <a:latin typeface="Arial"/>
                <a:cs typeface="Arial"/>
              </a:rPr>
              <a:t> </a:t>
            </a:r>
            <a:r>
              <a:rPr sz="2000" spc="-9" dirty="0">
                <a:latin typeface="Arial"/>
                <a:cs typeface="Arial"/>
              </a:rPr>
              <a:t>matériel</a:t>
            </a:r>
            <a:r>
              <a:rPr sz="2000" dirty="0">
                <a:latin typeface="Arial"/>
                <a:cs typeface="Arial"/>
              </a:rPr>
              <a:t> </a:t>
            </a:r>
            <a:r>
              <a:rPr sz="2000" spc="-9" dirty="0">
                <a:latin typeface="Arial"/>
                <a:cs typeface="Arial"/>
              </a:rPr>
              <a:t>et</a:t>
            </a:r>
            <a:r>
              <a:rPr sz="2000" spc="-19" dirty="0">
                <a:latin typeface="Arial"/>
                <a:cs typeface="Arial"/>
              </a:rPr>
              <a:t> </a:t>
            </a:r>
            <a:r>
              <a:rPr sz="2000" spc="-9" dirty="0">
                <a:latin typeface="Arial"/>
                <a:cs typeface="Arial"/>
              </a:rPr>
              <a:t>liaison</a:t>
            </a:r>
            <a:r>
              <a:rPr sz="2000" spc="-19" dirty="0">
                <a:latin typeface="Arial"/>
                <a:cs typeface="Arial"/>
              </a:rPr>
              <a:t> </a:t>
            </a:r>
            <a:r>
              <a:rPr sz="2000" spc="-9" dirty="0">
                <a:latin typeface="Arial"/>
                <a:cs typeface="Arial"/>
              </a:rPr>
              <a:t>réseaux</a:t>
            </a:r>
            <a:endParaRPr lang="fr-FR" sz="2000" dirty="0">
              <a:latin typeface="Arial"/>
              <a:cs typeface="Arial"/>
            </a:endParaRPr>
          </a:p>
          <a:p>
            <a:pPr marL="1281263" lvl="2" indent="-342900">
              <a:buFont typeface="Courier New" panose="02070309020205020404" pitchFamily="49" charset="0"/>
              <a:buChar char="o"/>
              <a:tabLst>
                <a:tab pos="455287" algn="l"/>
              </a:tabLst>
            </a:pPr>
            <a:r>
              <a:rPr sz="2000" spc="-19" dirty="0">
                <a:latin typeface="Arial"/>
                <a:cs typeface="Arial"/>
              </a:rPr>
              <a:t>Configuration</a:t>
            </a:r>
            <a:r>
              <a:rPr sz="2000" spc="-9" dirty="0">
                <a:latin typeface="Arial"/>
                <a:cs typeface="Arial"/>
              </a:rPr>
              <a:t> </a:t>
            </a:r>
            <a:r>
              <a:rPr sz="2000" dirty="0">
                <a:latin typeface="Arial"/>
                <a:cs typeface="Arial"/>
              </a:rPr>
              <a:t>du</a:t>
            </a:r>
            <a:r>
              <a:rPr sz="2000" spc="19" dirty="0">
                <a:latin typeface="Arial"/>
                <a:cs typeface="Arial"/>
              </a:rPr>
              <a:t> </a:t>
            </a:r>
            <a:r>
              <a:rPr sz="2000" spc="-9" dirty="0">
                <a:latin typeface="Arial"/>
                <a:cs typeface="Arial"/>
              </a:rPr>
              <a:t>réseau</a:t>
            </a:r>
            <a:r>
              <a:rPr sz="2000" spc="9" dirty="0">
                <a:latin typeface="Arial"/>
                <a:cs typeface="Arial"/>
              </a:rPr>
              <a:t> </a:t>
            </a:r>
            <a:r>
              <a:rPr sz="2000" spc="-9" dirty="0">
                <a:latin typeface="Arial"/>
                <a:cs typeface="Arial"/>
              </a:rPr>
              <a:t>au</a:t>
            </a:r>
            <a:r>
              <a:rPr sz="2000" dirty="0">
                <a:latin typeface="Arial"/>
                <a:cs typeface="Arial"/>
              </a:rPr>
              <a:t> </a:t>
            </a:r>
            <a:r>
              <a:rPr sz="2000" spc="-9" dirty="0" err="1">
                <a:latin typeface="Arial"/>
                <a:cs typeface="Arial"/>
              </a:rPr>
              <a:t>préalable</a:t>
            </a:r>
            <a:endParaRPr lang="fr-FR" sz="2000" dirty="0">
              <a:latin typeface="Arial"/>
              <a:cs typeface="Arial"/>
            </a:endParaRPr>
          </a:p>
          <a:p>
            <a:pPr marL="1281263" lvl="2" indent="-342900">
              <a:buFont typeface="Courier New" panose="02070309020205020404" pitchFamily="49" charset="0"/>
              <a:buChar char="o"/>
              <a:tabLst>
                <a:tab pos="455287" algn="l"/>
              </a:tabLst>
            </a:pPr>
            <a:r>
              <a:rPr sz="2000" spc="-9" dirty="0">
                <a:latin typeface="Arial"/>
                <a:cs typeface="Arial"/>
              </a:rPr>
              <a:t>Solution</a:t>
            </a:r>
            <a:r>
              <a:rPr sz="2000" spc="-38" dirty="0">
                <a:latin typeface="Arial"/>
                <a:cs typeface="Arial"/>
              </a:rPr>
              <a:t> </a:t>
            </a:r>
            <a:r>
              <a:rPr sz="2000" spc="-9" dirty="0">
                <a:latin typeface="Arial"/>
                <a:cs typeface="Arial"/>
              </a:rPr>
              <a:t>de</a:t>
            </a:r>
            <a:r>
              <a:rPr sz="2000" spc="-47" dirty="0">
                <a:latin typeface="Arial"/>
                <a:cs typeface="Arial"/>
              </a:rPr>
              <a:t> </a:t>
            </a:r>
            <a:r>
              <a:rPr sz="2000" spc="-9">
                <a:latin typeface="Arial"/>
                <a:cs typeface="Arial"/>
              </a:rPr>
              <a:t>supervision</a:t>
            </a:r>
            <a:r>
              <a:rPr sz="2000" spc="-38">
                <a:latin typeface="Arial"/>
                <a:cs typeface="Arial"/>
              </a:rPr>
              <a:t> </a:t>
            </a:r>
            <a:r>
              <a:rPr sz="2000" spc="-9">
                <a:latin typeface="Arial"/>
                <a:cs typeface="Arial"/>
              </a:rPr>
              <a:t>réseaux</a:t>
            </a:r>
            <a:endParaRPr lang="fr-FR" sz="2000" spc="-9">
              <a:latin typeface="Arial"/>
              <a:cs typeface="Arial"/>
            </a:endParaRPr>
          </a:p>
          <a:p>
            <a:pPr marL="366863" indent="-342900">
              <a:buFont typeface="Arial" panose="020B0604020202020204" pitchFamily="34" charset="0"/>
              <a:buChar char="•"/>
              <a:tabLst>
                <a:tab pos="455287" algn="l"/>
              </a:tabLst>
            </a:pPr>
            <a:endParaRPr sz="2000" dirty="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F777F280-5E34-69F2-CAF1-0EB885734550}"/>
              </a:ext>
            </a:extLst>
          </p:cNvPr>
          <p:cNvSpPr txBox="1">
            <a:spLocks/>
          </p:cNvSpPr>
          <p:nvPr/>
        </p:nvSpPr>
        <p:spPr>
          <a:xfrm>
            <a:off x="2771279" y="469900"/>
            <a:ext cx="8714780" cy="946316"/>
          </a:xfrm>
          <a:prstGeom prst="rect">
            <a:avLst/>
          </a:prstGeom>
        </p:spPr>
        <p:txBody>
          <a:bodyPr vert="horz" wrap="square" lIns="0" tIns="22764" rIns="0" bIns="0" rtlCol="0">
            <a:spAutoFit/>
          </a:bodyPr>
          <a:lstStyle>
            <a:lvl1pPr>
              <a:defRPr>
                <a:latin typeface="+mj-lt"/>
                <a:ea typeface="+mj-ea"/>
                <a:cs typeface="+mj-cs"/>
              </a:defRPr>
            </a:lvl1pPr>
          </a:lstStyle>
          <a:p>
            <a:pPr marL="23962" algn="ctr">
              <a:spcBef>
                <a:spcPts val="179"/>
              </a:spcBef>
            </a:pPr>
            <a:r>
              <a:rPr lang="fr-FR" sz="6000" kern="0" spc="-66" dirty="0">
                <a:solidFill>
                  <a:sysClr val="windowText" lastClr="000000"/>
                </a:solidFill>
                <a:latin typeface="Arial Black" panose="020B0A04020102020204" pitchFamily="34" charset="0"/>
              </a:rPr>
              <a:t>Architecture réseau</a:t>
            </a:r>
            <a:endParaRPr lang="fr-FR" sz="6000" kern="0" spc="-9" dirty="0">
              <a:solidFill>
                <a:sysClr val="windowText" lastClr="000000"/>
              </a:solidFill>
              <a:latin typeface="Arial Black" panose="020B0A04020102020204" pitchFamily="34" charset="0"/>
            </a:endParaRPr>
          </a:p>
        </p:txBody>
      </p:sp>
      <p:sp>
        <p:nvSpPr>
          <p:cNvPr id="3" name="ZoneTexte 2">
            <a:extLst>
              <a:ext uri="{FF2B5EF4-FFF2-40B4-BE49-F238E27FC236}">
                <a16:creationId xmlns:a16="http://schemas.microsoft.com/office/drawing/2014/main" id="{9DAAD736-8DD2-6F04-2BAF-D81C250A9CA5}"/>
              </a:ext>
            </a:extLst>
          </p:cNvPr>
          <p:cNvSpPr txBox="1"/>
          <p:nvPr/>
        </p:nvSpPr>
        <p:spPr>
          <a:xfrm>
            <a:off x="904379" y="2374900"/>
            <a:ext cx="3733800" cy="400110"/>
          </a:xfrm>
          <a:prstGeom prst="rect">
            <a:avLst/>
          </a:prstGeom>
          <a:noFill/>
        </p:spPr>
        <p:txBody>
          <a:bodyPr wrap="square" rtlCol="0">
            <a:spAutoFit/>
          </a:bodyPr>
          <a:lstStyle/>
          <a:p>
            <a:r>
              <a:rPr lang="fr-FR" sz="2000" b="1" dirty="0"/>
              <a:t>Contexte</a:t>
            </a:r>
          </a:p>
        </p:txBody>
      </p:sp>
      <p:sp>
        <p:nvSpPr>
          <p:cNvPr id="4" name="ZoneTexte 3">
            <a:extLst>
              <a:ext uri="{FF2B5EF4-FFF2-40B4-BE49-F238E27FC236}">
                <a16:creationId xmlns:a16="http://schemas.microsoft.com/office/drawing/2014/main" id="{C2810ECD-9223-0555-A835-6A778BC39C47}"/>
              </a:ext>
            </a:extLst>
          </p:cNvPr>
          <p:cNvSpPr txBox="1"/>
          <p:nvPr/>
        </p:nvSpPr>
        <p:spPr>
          <a:xfrm>
            <a:off x="903727" y="2751435"/>
            <a:ext cx="4700942" cy="1200329"/>
          </a:xfrm>
          <a:prstGeom prst="rect">
            <a:avLst/>
          </a:prstGeom>
          <a:noFill/>
        </p:spPr>
        <p:txBody>
          <a:bodyPr wrap="square" rtlCol="0">
            <a:spAutoFit/>
          </a:bodyPr>
          <a:lstStyle/>
          <a:p>
            <a:r>
              <a:rPr lang="fr-FR" dirty="0"/>
              <a:t>Déploiement d’une architecture réseau afin de desservir une connexion internet a partir d’un local technique centralisé vers différents bâtiments.</a:t>
            </a:r>
          </a:p>
        </p:txBody>
      </p:sp>
      <p:sp>
        <p:nvSpPr>
          <p:cNvPr id="5" name="ZoneTexte 4">
            <a:extLst>
              <a:ext uri="{FF2B5EF4-FFF2-40B4-BE49-F238E27FC236}">
                <a16:creationId xmlns:a16="http://schemas.microsoft.com/office/drawing/2014/main" id="{987428BC-F49A-9D55-BC3B-297C000CA9FD}"/>
              </a:ext>
            </a:extLst>
          </p:cNvPr>
          <p:cNvSpPr txBox="1"/>
          <p:nvPr/>
        </p:nvSpPr>
        <p:spPr>
          <a:xfrm>
            <a:off x="904379" y="4111207"/>
            <a:ext cx="3733800" cy="400110"/>
          </a:xfrm>
          <a:prstGeom prst="rect">
            <a:avLst/>
          </a:prstGeom>
          <a:noFill/>
        </p:spPr>
        <p:txBody>
          <a:bodyPr wrap="square" rtlCol="0">
            <a:spAutoFit/>
          </a:bodyPr>
          <a:lstStyle/>
          <a:p>
            <a:r>
              <a:rPr lang="fr-FR" sz="2000" b="1" dirty="0"/>
              <a:t>Matériel d’interconnexion:</a:t>
            </a:r>
          </a:p>
        </p:txBody>
      </p:sp>
      <p:sp>
        <p:nvSpPr>
          <p:cNvPr id="6" name="ZoneTexte 5">
            <a:extLst>
              <a:ext uri="{FF2B5EF4-FFF2-40B4-BE49-F238E27FC236}">
                <a16:creationId xmlns:a16="http://schemas.microsoft.com/office/drawing/2014/main" id="{8AF8B23C-59EF-0B4C-9E36-99B08FAD405E}"/>
              </a:ext>
            </a:extLst>
          </p:cNvPr>
          <p:cNvSpPr txBox="1"/>
          <p:nvPr/>
        </p:nvSpPr>
        <p:spPr>
          <a:xfrm>
            <a:off x="903727" y="4487742"/>
            <a:ext cx="4700942" cy="1200329"/>
          </a:xfrm>
          <a:prstGeom prst="rect">
            <a:avLst/>
          </a:prstGeom>
          <a:noFill/>
        </p:spPr>
        <p:txBody>
          <a:bodyPr wrap="square" rtlCol="0">
            <a:spAutoFit/>
          </a:bodyPr>
          <a:lstStyle/>
          <a:p>
            <a:pPr marL="285750" indent="-285750">
              <a:buFont typeface="Wingdings" panose="05000000000000000000" pitchFamily="2" charset="2"/>
              <a:buChar char="v"/>
            </a:pPr>
            <a:r>
              <a:rPr lang="fr-FR" dirty="0" err="1"/>
              <a:t>Dream</a:t>
            </a:r>
            <a:r>
              <a:rPr lang="fr-FR" dirty="0"/>
              <a:t> Machine Pro (routeur)</a:t>
            </a:r>
          </a:p>
          <a:p>
            <a:pPr marL="285750" indent="-285750">
              <a:buFont typeface="Wingdings" panose="05000000000000000000" pitchFamily="2" charset="2"/>
              <a:buChar char="v"/>
            </a:pPr>
            <a:r>
              <a:rPr lang="fr-FR" dirty="0"/>
              <a:t>Hi-</a:t>
            </a:r>
            <a:r>
              <a:rPr lang="fr-FR" dirty="0" err="1"/>
              <a:t>Capacity</a:t>
            </a:r>
            <a:r>
              <a:rPr lang="fr-FR" dirty="0"/>
              <a:t> </a:t>
            </a:r>
            <a:r>
              <a:rPr lang="fr-FR" dirty="0" err="1"/>
              <a:t>Aggregation</a:t>
            </a:r>
            <a:r>
              <a:rPr lang="fr-FR" dirty="0"/>
              <a:t> (switch optique)</a:t>
            </a:r>
          </a:p>
          <a:p>
            <a:pPr marL="285750" indent="-285750">
              <a:buFont typeface="Wingdings" panose="05000000000000000000" pitchFamily="2" charset="2"/>
              <a:buChar char="v"/>
            </a:pPr>
            <a:r>
              <a:rPr lang="fr-FR" dirty="0"/>
              <a:t>Pro 8 PoE (switch)</a:t>
            </a:r>
          </a:p>
          <a:p>
            <a:pPr marL="285750" indent="-285750">
              <a:buFont typeface="Wingdings" panose="05000000000000000000" pitchFamily="2" charset="2"/>
              <a:buChar char="v"/>
            </a:pPr>
            <a:r>
              <a:rPr lang="fr-FR" dirty="0"/>
              <a:t>In-Wall-HD (</a:t>
            </a:r>
            <a:r>
              <a:rPr lang="fr-FR" dirty="0" err="1"/>
              <a:t>point-d’accès</a:t>
            </a:r>
            <a:r>
              <a:rPr lang="fr-FR" dirty="0"/>
              <a:t> </a:t>
            </a:r>
            <a:r>
              <a:rPr lang="fr-FR" dirty="0" err="1"/>
              <a:t>WiFi</a:t>
            </a:r>
            <a:r>
              <a:rPr lang="fr-FR" dirty="0"/>
              <a:t>)</a:t>
            </a:r>
          </a:p>
        </p:txBody>
      </p:sp>
      <p:sp>
        <p:nvSpPr>
          <p:cNvPr id="7" name="ZoneTexte 6">
            <a:extLst>
              <a:ext uri="{FF2B5EF4-FFF2-40B4-BE49-F238E27FC236}">
                <a16:creationId xmlns:a16="http://schemas.microsoft.com/office/drawing/2014/main" id="{13842F27-FC1C-8384-11BF-0EE9ACB65B10}"/>
              </a:ext>
            </a:extLst>
          </p:cNvPr>
          <p:cNvSpPr txBox="1"/>
          <p:nvPr/>
        </p:nvSpPr>
        <p:spPr>
          <a:xfrm>
            <a:off x="904379" y="5664496"/>
            <a:ext cx="3733800" cy="400110"/>
          </a:xfrm>
          <a:prstGeom prst="rect">
            <a:avLst/>
          </a:prstGeom>
          <a:noFill/>
        </p:spPr>
        <p:txBody>
          <a:bodyPr wrap="square" rtlCol="0">
            <a:spAutoFit/>
          </a:bodyPr>
          <a:lstStyle/>
          <a:p>
            <a:r>
              <a:rPr lang="fr-FR" sz="2000" b="1" dirty="0"/>
              <a:t>Matériel de liaisons réseaux :</a:t>
            </a:r>
          </a:p>
        </p:txBody>
      </p:sp>
      <p:sp>
        <p:nvSpPr>
          <p:cNvPr id="8" name="ZoneTexte 7">
            <a:extLst>
              <a:ext uri="{FF2B5EF4-FFF2-40B4-BE49-F238E27FC236}">
                <a16:creationId xmlns:a16="http://schemas.microsoft.com/office/drawing/2014/main" id="{66B6427E-3278-86E7-9F5A-6671D1085AA2}"/>
              </a:ext>
            </a:extLst>
          </p:cNvPr>
          <p:cNvSpPr txBox="1"/>
          <p:nvPr/>
        </p:nvSpPr>
        <p:spPr>
          <a:xfrm>
            <a:off x="903727" y="6017456"/>
            <a:ext cx="5996342" cy="1200329"/>
          </a:xfrm>
          <a:prstGeom prst="rect">
            <a:avLst/>
          </a:prstGeom>
          <a:noFill/>
        </p:spPr>
        <p:txBody>
          <a:bodyPr wrap="square" rtlCol="0">
            <a:spAutoFit/>
          </a:bodyPr>
          <a:lstStyle/>
          <a:p>
            <a:pPr marL="285750" indent="-285750">
              <a:buFont typeface="Wingdings" panose="05000000000000000000" pitchFamily="2" charset="2"/>
              <a:buChar char="v"/>
            </a:pPr>
            <a:r>
              <a:rPr lang="fr-FR" dirty="0"/>
              <a:t>Module SFP</a:t>
            </a:r>
          </a:p>
          <a:p>
            <a:pPr marL="285750" indent="-285750">
              <a:buFont typeface="Wingdings" panose="05000000000000000000" pitchFamily="2" charset="2"/>
              <a:buChar char="v"/>
            </a:pPr>
            <a:r>
              <a:rPr lang="fr-FR" dirty="0"/>
              <a:t>Jarretière Optique LC UPC vers SC UPC OM4 Multimode</a:t>
            </a:r>
          </a:p>
          <a:p>
            <a:pPr marL="285750" indent="-285750">
              <a:buFont typeface="Wingdings" panose="05000000000000000000" pitchFamily="2" charset="2"/>
              <a:buChar char="v"/>
            </a:pPr>
            <a:r>
              <a:rPr lang="fr-FR" dirty="0"/>
              <a:t>Jarretière </a:t>
            </a:r>
            <a:r>
              <a:rPr lang="fr-FR" dirty="0" err="1"/>
              <a:t>Optioque</a:t>
            </a:r>
            <a:r>
              <a:rPr lang="fr-FR" dirty="0"/>
              <a:t> LC vers LC UPC </a:t>
            </a:r>
          </a:p>
          <a:p>
            <a:pPr marL="285750" indent="-285750">
              <a:buFont typeface="Wingdings" panose="05000000000000000000" pitchFamily="2" charset="2"/>
              <a:buChar char="v"/>
            </a:pPr>
            <a:r>
              <a:rPr lang="fr-FR" dirty="0"/>
              <a:t>DAC Cisco SFP-H10GB</a:t>
            </a:r>
          </a:p>
        </p:txBody>
      </p:sp>
      <p:sp>
        <p:nvSpPr>
          <p:cNvPr id="9" name="ZoneTexte 8">
            <a:extLst>
              <a:ext uri="{FF2B5EF4-FFF2-40B4-BE49-F238E27FC236}">
                <a16:creationId xmlns:a16="http://schemas.microsoft.com/office/drawing/2014/main" id="{400DA158-00D7-0E2C-6B3D-0CA35139915A}"/>
              </a:ext>
            </a:extLst>
          </p:cNvPr>
          <p:cNvSpPr txBox="1"/>
          <p:nvPr/>
        </p:nvSpPr>
        <p:spPr>
          <a:xfrm>
            <a:off x="904379" y="7176195"/>
            <a:ext cx="4395490" cy="400110"/>
          </a:xfrm>
          <a:prstGeom prst="rect">
            <a:avLst/>
          </a:prstGeom>
          <a:noFill/>
        </p:spPr>
        <p:txBody>
          <a:bodyPr wrap="square" rtlCol="0">
            <a:spAutoFit/>
          </a:bodyPr>
          <a:lstStyle/>
          <a:p>
            <a:r>
              <a:rPr lang="fr-FR" sz="2000" b="1" dirty="0"/>
              <a:t>Configuration réseau </a:t>
            </a:r>
            <a:r>
              <a:rPr lang="fr-FR" sz="2000" dirty="0"/>
              <a:t>: 172.16.56.0/24</a:t>
            </a:r>
            <a:endParaRPr lang="fr-FR" sz="2000" b="1" dirty="0"/>
          </a:p>
        </p:txBody>
      </p:sp>
      <p:sp>
        <p:nvSpPr>
          <p:cNvPr id="10" name="ZoneTexte 9">
            <a:extLst>
              <a:ext uri="{FF2B5EF4-FFF2-40B4-BE49-F238E27FC236}">
                <a16:creationId xmlns:a16="http://schemas.microsoft.com/office/drawing/2014/main" id="{E19BC112-63FD-890D-9A46-8C7E1BF8203B}"/>
              </a:ext>
            </a:extLst>
          </p:cNvPr>
          <p:cNvSpPr txBox="1"/>
          <p:nvPr/>
        </p:nvSpPr>
        <p:spPr>
          <a:xfrm>
            <a:off x="903727" y="7578991"/>
            <a:ext cx="4700942" cy="1477328"/>
          </a:xfrm>
          <a:prstGeom prst="rect">
            <a:avLst/>
          </a:prstGeom>
          <a:noFill/>
        </p:spPr>
        <p:txBody>
          <a:bodyPr wrap="square" rtlCol="0">
            <a:spAutoFit/>
          </a:bodyPr>
          <a:lstStyle/>
          <a:p>
            <a:pPr marL="285750" indent="-285750">
              <a:buFont typeface="Wingdings" panose="05000000000000000000" pitchFamily="2" charset="2"/>
              <a:buChar char="v"/>
            </a:pPr>
            <a:r>
              <a:rPr lang="fr-FR" b="1" dirty="0"/>
              <a:t>Routeur </a:t>
            </a:r>
            <a:r>
              <a:rPr lang="fr-FR" dirty="0"/>
              <a:t>: 172.16.56.1</a:t>
            </a:r>
          </a:p>
          <a:p>
            <a:pPr marL="285750" indent="-285750">
              <a:buFont typeface="Wingdings" panose="05000000000000000000" pitchFamily="2" charset="2"/>
              <a:buChar char="v"/>
            </a:pPr>
            <a:r>
              <a:rPr lang="fr-FR" b="1" dirty="0"/>
              <a:t>Switch Optique</a:t>
            </a:r>
            <a:r>
              <a:rPr lang="fr-FR" dirty="0"/>
              <a:t> : 172.16.56.2</a:t>
            </a:r>
          </a:p>
          <a:p>
            <a:pPr marL="285750" indent="-285750">
              <a:buFont typeface="Wingdings" panose="05000000000000000000" pitchFamily="2" charset="2"/>
              <a:buChar char="v"/>
            </a:pPr>
            <a:r>
              <a:rPr lang="fr-FR" b="1" dirty="0"/>
              <a:t>Switch </a:t>
            </a:r>
            <a:r>
              <a:rPr lang="fr-FR" dirty="0"/>
              <a:t>: 172.16.56.10 – 20</a:t>
            </a:r>
          </a:p>
          <a:p>
            <a:pPr marL="285750" indent="-285750">
              <a:buFont typeface="Wingdings" panose="05000000000000000000" pitchFamily="2" charset="2"/>
              <a:buChar char="v"/>
            </a:pPr>
            <a:r>
              <a:rPr lang="fr-FR" b="1" dirty="0"/>
              <a:t>Points d’accès Wi-Fi</a:t>
            </a:r>
            <a:r>
              <a:rPr lang="fr-FR" dirty="0"/>
              <a:t> : 172.16.56.50 – 100</a:t>
            </a:r>
          </a:p>
          <a:p>
            <a:pPr marL="285750" indent="-285750">
              <a:buFont typeface="Wingdings" panose="05000000000000000000" pitchFamily="2" charset="2"/>
              <a:buChar char="v"/>
            </a:pPr>
            <a:r>
              <a:rPr lang="fr-FR" b="1" dirty="0"/>
              <a:t>Livebox Orange : </a:t>
            </a:r>
            <a:r>
              <a:rPr lang="fr-FR" dirty="0"/>
              <a:t>172.16.56.254</a:t>
            </a:r>
          </a:p>
        </p:txBody>
      </p:sp>
      <p:sp>
        <p:nvSpPr>
          <p:cNvPr id="11" name="ZoneTexte 10">
            <a:extLst>
              <a:ext uri="{FF2B5EF4-FFF2-40B4-BE49-F238E27FC236}">
                <a16:creationId xmlns:a16="http://schemas.microsoft.com/office/drawing/2014/main" id="{54688E37-23E4-58BC-F035-CC3255AA72A5}"/>
              </a:ext>
            </a:extLst>
          </p:cNvPr>
          <p:cNvSpPr txBox="1"/>
          <p:nvPr/>
        </p:nvSpPr>
        <p:spPr>
          <a:xfrm>
            <a:off x="903727" y="9365981"/>
            <a:ext cx="4700942" cy="923330"/>
          </a:xfrm>
          <a:prstGeom prst="rect">
            <a:avLst/>
          </a:prstGeom>
          <a:noFill/>
        </p:spPr>
        <p:txBody>
          <a:bodyPr wrap="square" rtlCol="0">
            <a:spAutoFit/>
          </a:bodyPr>
          <a:lstStyle/>
          <a:p>
            <a:r>
              <a:rPr lang="fr-FR" dirty="0"/>
              <a:t>Le choix d’utiliser les équipements </a:t>
            </a:r>
            <a:r>
              <a:rPr lang="fr-FR" dirty="0" err="1"/>
              <a:t>Ubiquiti</a:t>
            </a:r>
            <a:r>
              <a:rPr lang="fr-FR" dirty="0"/>
              <a:t> offre de réel avantage tels que la supervision réseau, en cloud etc.</a:t>
            </a:r>
          </a:p>
        </p:txBody>
      </p:sp>
      <p:pic>
        <p:nvPicPr>
          <p:cNvPr id="21" name="Image 20">
            <a:extLst>
              <a:ext uri="{FF2B5EF4-FFF2-40B4-BE49-F238E27FC236}">
                <a16:creationId xmlns:a16="http://schemas.microsoft.com/office/drawing/2014/main" id="{9A15B393-7037-7146-7A66-0FB72F8AD7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2673" y="2751435"/>
            <a:ext cx="6611273" cy="5344271"/>
          </a:xfrm>
          <a:prstGeom prst="rect">
            <a:avLst/>
          </a:prstGeom>
        </p:spPr>
      </p:pic>
    </p:spTree>
    <p:extLst>
      <p:ext uri="{BB962C8B-B14F-4D97-AF65-F5344CB8AC3E}">
        <p14:creationId xmlns:p14="http://schemas.microsoft.com/office/powerpoint/2010/main" val="311812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6321755-24CC-95CB-F136-2ADC0AE68F55}"/>
              </a:ext>
            </a:extLst>
          </p:cNvPr>
          <p:cNvSpPr txBox="1">
            <a:spLocks/>
          </p:cNvSpPr>
          <p:nvPr/>
        </p:nvSpPr>
        <p:spPr>
          <a:xfrm>
            <a:off x="2771279" y="469900"/>
            <a:ext cx="8714780" cy="946316"/>
          </a:xfrm>
          <a:prstGeom prst="rect">
            <a:avLst/>
          </a:prstGeom>
        </p:spPr>
        <p:txBody>
          <a:bodyPr vert="horz" wrap="square" lIns="0" tIns="22764" rIns="0" bIns="0" rtlCol="0">
            <a:spAutoFit/>
          </a:bodyPr>
          <a:lstStyle>
            <a:lvl1pPr>
              <a:defRPr>
                <a:latin typeface="+mj-lt"/>
                <a:ea typeface="+mj-ea"/>
                <a:cs typeface="+mj-cs"/>
              </a:defRPr>
            </a:lvl1pPr>
          </a:lstStyle>
          <a:p>
            <a:pPr marL="23962" algn="ctr">
              <a:spcBef>
                <a:spcPts val="179"/>
              </a:spcBef>
            </a:pPr>
            <a:r>
              <a:rPr lang="fr-FR" sz="6000" kern="0" spc="-66" dirty="0">
                <a:solidFill>
                  <a:sysClr val="windowText" lastClr="000000"/>
                </a:solidFill>
                <a:latin typeface="Arial Black" panose="020B0A04020102020204" pitchFamily="34" charset="0"/>
              </a:rPr>
              <a:t>Problématique</a:t>
            </a:r>
            <a:endParaRPr lang="fr-FR" sz="6000" kern="0" spc="-9" dirty="0">
              <a:solidFill>
                <a:sysClr val="windowText" lastClr="000000"/>
              </a:solidFill>
              <a:latin typeface="Arial Black" panose="020B0A04020102020204" pitchFamily="34" charset="0"/>
            </a:endParaRPr>
          </a:p>
        </p:txBody>
      </p:sp>
      <p:sp>
        <p:nvSpPr>
          <p:cNvPr id="3" name="ZoneTexte 2">
            <a:extLst>
              <a:ext uri="{FF2B5EF4-FFF2-40B4-BE49-F238E27FC236}">
                <a16:creationId xmlns:a16="http://schemas.microsoft.com/office/drawing/2014/main" id="{FFE07C53-8C22-0D7C-8F60-FC6BAE9E51B1}"/>
              </a:ext>
            </a:extLst>
          </p:cNvPr>
          <p:cNvSpPr txBox="1"/>
          <p:nvPr/>
        </p:nvSpPr>
        <p:spPr>
          <a:xfrm>
            <a:off x="2391220" y="1416216"/>
            <a:ext cx="9677400" cy="1015663"/>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Comment centraliser et superviser l'infrastructure réseau d'un site d'habitation, tout en choisissant le matériel approprié pour garantir une gestion efficace, une performance optimale et une fiabilité du réseau ?</a:t>
            </a:r>
          </a:p>
        </p:txBody>
      </p:sp>
      <p:sp>
        <p:nvSpPr>
          <p:cNvPr id="5" name="ZoneTexte 4">
            <a:extLst>
              <a:ext uri="{FF2B5EF4-FFF2-40B4-BE49-F238E27FC236}">
                <a16:creationId xmlns:a16="http://schemas.microsoft.com/office/drawing/2014/main" id="{E5D95A8D-5841-E82F-36BB-DF8F446B281F}"/>
              </a:ext>
            </a:extLst>
          </p:cNvPr>
          <p:cNvSpPr txBox="1"/>
          <p:nvPr/>
        </p:nvSpPr>
        <p:spPr>
          <a:xfrm>
            <a:off x="1344296" y="2753512"/>
            <a:ext cx="11771247" cy="1966755"/>
          </a:xfrm>
          <a:prstGeom prst="rect">
            <a:avLst/>
          </a:prstGeom>
          <a:noFill/>
        </p:spPr>
        <p:txBody>
          <a:bodyPr wrap="square">
            <a:spAutoFit/>
          </a:bodyPr>
          <a:lstStyle/>
          <a:p>
            <a:r>
              <a:rPr lang="fr-FR" sz="2000" dirty="0"/>
              <a:t>Pour centraliser et superviser l'infrastructure réseau d'un site d'habitation tout en assurant une gestion efficace et une performance optimale, nous avons opté pour les équipements </a:t>
            </a:r>
            <a:r>
              <a:rPr lang="fr-FR" sz="2000" b="1" dirty="0" err="1"/>
              <a:t>Ubiquiti</a:t>
            </a:r>
            <a:r>
              <a:rPr lang="fr-FR" sz="2000" dirty="0"/>
              <a:t> et leur solution de supervision </a:t>
            </a:r>
            <a:r>
              <a:rPr lang="fr-FR" sz="2000" b="1" dirty="0" err="1"/>
              <a:t>UniFi</a:t>
            </a:r>
            <a:r>
              <a:rPr lang="fr-FR" sz="2000" dirty="0"/>
              <a:t>. Ce choix garantit une gestion centralisée à distance, simplifiant le contrôle des paramètres réseau, des mises à jour, et des diagnostics en temps réel.</a:t>
            </a:r>
          </a:p>
          <a:p>
            <a:r>
              <a:rPr lang="fr-FR" sz="2000" dirty="0"/>
              <a:t> En plus d'offrir une grande fiabilité matérielle, la plateforme </a:t>
            </a:r>
            <a:r>
              <a:rPr lang="fr-FR" sz="2000" dirty="0" err="1"/>
              <a:t>UniFi</a:t>
            </a:r>
            <a:r>
              <a:rPr lang="fr-FR" sz="2000" dirty="0"/>
              <a:t> se distingue par son interface intuitive, facilitant la configuration logicielle et assurant une performance réseau stable et sécurisée.</a:t>
            </a:r>
          </a:p>
        </p:txBody>
      </p:sp>
      <p:pic>
        <p:nvPicPr>
          <p:cNvPr id="2050" name="Picture 2" descr="UniFi Network 7.0 Introduces Revamped Settings to Simplify System  Configuration – Ubiquiti Inc Blog">
            <a:extLst>
              <a:ext uri="{FF2B5EF4-FFF2-40B4-BE49-F238E27FC236}">
                <a16:creationId xmlns:a16="http://schemas.microsoft.com/office/drawing/2014/main" id="{FB6188B3-C32B-387A-0343-78B595EC5D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1220" y="5041900"/>
            <a:ext cx="9743249" cy="5429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64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70D41CB-E483-1B9A-3CAA-A24732BB80A4}"/>
              </a:ext>
            </a:extLst>
          </p:cNvPr>
          <p:cNvSpPr txBox="1">
            <a:spLocks/>
          </p:cNvSpPr>
          <p:nvPr/>
        </p:nvSpPr>
        <p:spPr>
          <a:xfrm>
            <a:off x="2771279" y="469900"/>
            <a:ext cx="8714780" cy="946316"/>
          </a:xfrm>
          <a:prstGeom prst="rect">
            <a:avLst/>
          </a:prstGeom>
        </p:spPr>
        <p:txBody>
          <a:bodyPr vert="horz" wrap="square" lIns="0" tIns="22764" rIns="0" bIns="0" rtlCol="0">
            <a:spAutoFit/>
          </a:bodyPr>
          <a:lstStyle>
            <a:lvl1pPr>
              <a:defRPr>
                <a:latin typeface="+mj-lt"/>
                <a:ea typeface="+mj-ea"/>
                <a:cs typeface="+mj-cs"/>
              </a:defRPr>
            </a:lvl1pPr>
          </a:lstStyle>
          <a:p>
            <a:pPr marL="23962" algn="ctr">
              <a:spcBef>
                <a:spcPts val="179"/>
              </a:spcBef>
            </a:pPr>
            <a:r>
              <a:rPr lang="fr-FR" sz="6000" kern="0" spc="-66" dirty="0">
                <a:solidFill>
                  <a:sysClr val="windowText" lastClr="000000"/>
                </a:solidFill>
                <a:latin typeface="Arial Black" panose="020B0A04020102020204" pitchFamily="34" charset="0"/>
              </a:rPr>
              <a:t>Conclusion</a:t>
            </a:r>
            <a:endParaRPr lang="fr-FR" sz="6000" kern="0" spc="-9" dirty="0">
              <a:solidFill>
                <a:sysClr val="windowText" lastClr="000000"/>
              </a:solidFill>
              <a:latin typeface="Arial Black" panose="020B0A04020102020204" pitchFamily="34" charset="0"/>
            </a:endParaRPr>
          </a:p>
        </p:txBody>
      </p:sp>
      <p:sp>
        <p:nvSpPr>
          <p:cNvPr id="3" name="ZoneTexte 2">
            <a:extLst>
              <a:ext uri="{FF2B5EF4-FFF2-40B4-BE49-F238E27FC236}">
                <a16:creationId xmlns:a16="http://schemas.microsoft.com/office/drawing/2014/main" id="{FC6B11A5-8818-C547-BBFD-0913971B9680}"/>
              </a:ext>
            </a:extLst>
          </p:cNvPr>
          <p:cNvSpPr txBox="1"/>
          <p:nvPr/>
        </p:nvSpPr>
        <p:spPr>
          <a:xfrm>
            <a:off x="575469" y="1993900"/>
            <a:ext cx="13335000" cy="4247317"/>
          </a:xfrm>
          <a:prstGeom prst="rect">
            <a:avLst/>
          </a:prstGeom>
          <a:noFill/>
        </p:spPr>
        <p:txBody>
          <a:bodyPr wrap="square" rtlCol="0">
            <a:spAutoFit/>
          </a:bodyPr>
          <a:lstStyle/>
          <a:p>
            <a:r>
              <a:rPr lang="fr-FR" dirty="0"/>
              <a:t>Je suis profondément reconnaissant d'avoir eu l'opportunité d'effectuer ce stage de cinq semaines au sein de l'entreprise </a:t>
            </a:r>
            <a:r>
              <a:rPr lang="fr-FR" dirty="0" err="1"/>
              <a:t>Wayscom</a:t>
            </a:r>
            <a:r>
              <a:rPr lang="fr-FR" dirty="0"/>
              <a:t>. Ce stage a été particulièrement enrichissant grâce à un encadrement pédagogique de qualité, fondé sur une méthode d'apprentissage axée sur la pratique. </a:t>
            </a:r>
          </a:p>
          <a:p>
            <a:endParaRPr lang="fr-FR" dirty="0"/>
          </a:p>
          <a:p>
            <a:r>
              <a:rPr lang="fr-FR" dirty="0"/>
              <a:t>La possibilité de manipuler du matériel réseau physique a considérablement enrichi mon expérience, offrant une approche interactive qui a renforcé mes compétences pratiques sur le terrain. Cette immersion dans des situations réelles a grandement facilité l'acquisition de connaissances techniques et opérationnelles. </a:t>
            </a:r>
          </a:p>
          <a:p>
            <a:endParaRPr lang="fr-FR" dirty="0"/>
          </a:p>
          <a:p>
            <a:r>
              <a:rPr lang="fr-FR" dirty="0"/>
              <a:t>De plus, l'entreprise </a:t>
            </a:r>
            <a:r>
              <a:rPr lang="fr-FR" dirty="0" err="1"/>
              <a:t>Wayscom</a:t>
            </a:r>
            <a:r>
              <a:rPr lang="fr-FR" dirty="0"/>
              <a:t> a largement répondu à toutes les exigences que j'avais pour ce stage. Elle m'a permis d'approfondir mes connaissances et d'améliorer mes compétences dans un environnement professionnel stimulant et bien structuré. Cette expérience a non seulement enrichi mon savoir-faire.</a:t>
            </a:r>
          </a:p>
          <a:p>
            <a:endParaRPr lang="fr-FR" dirty="0"/>
          </a:p>
          <a:p>
            <a:r>
              <a:rPr lang="fr-FR" dirty="0"/>
              <a:t> Je tiens à exprimer ma gratitude envers toute l'équipe de </a:t>
            </a:r>
            <a:r>
              <a:rPr lang="fr-FR" dirty="0" err="1"/>
              <a:t>Wayscom</a:t>
            </a:r>
            <a:r>
              <a:rPr lang="fr-FR" dirty="0"/>
              <a:t> pour leur soutien et leur accompagnement tout au long de cette expérience. Le stage a été une étape cruciale dans mon parcours entant qu'étudiant, et je suis convaincu que les compétences acquises seront précieuses pour mes futurs années d’étude.</a:t>
            </a:r>
          </a:p>
        </p:txBody>
      </p:sp>
    </p:spTree>
    <p:extLst>
      <p:ext uri="{BB962C8B-B14F-4D97-AF65-F5344CB8AC3E}">
        <p14:creationId xmlns:p14="http://schemas.microsoft.com/office/powerpoint/2010/main" val="1025776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607</Words>
  <Application>Microsoft Office PowerPoint</Application>
  <PresentationFormat>Personnalisé</PresentationFormat>
  <Paragraphs>60</Paragraphs>
  <Slides>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Arial Black</vt:lpstr>
      <vt:lpstr>Calibri</vt:lpstr>
      <vt:lpstr>Courier New</vt:lpstr>
      <vt:lpstr>Wingdings</vt:lpstr>
      <vt:lpstr>Office Theme</vt:lpstr>
      <vt:lpstr>Présentation PowerPoint</vt:lpstr>
      <vt:lpstr>Présentation de l’organisation</vt:lpstr>
      <vt:lpstr>Taches réalisées</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Cassamajor Allan</dc:creator>
  <cp:lastModifiedBy>Allan Cassamajor</cp:lastModifiedBy>
  <cp:revision>11</cp:revision>
  <dcterms:created xsi:type="dcterms:W3CDTF">2024-09-22T22:20:02Z</dcterms:created>
  <dcterms:modified xsi:type="dcterms:W3CDTF">2025-07-01T12:30:39Z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2024-09-20T00:00:00Z</vt:filetime>
  </property>
  <property fmtid="{D5CDD505-2E9C-101B-9397-08002B2CF9AE}" pid="3" name="Creator">
    <vt:lpwstr>Microsoft® Word 2019</vt:lpwstr>
  </property>
  <property fmtid="{D5CDD505-2E9C-101B-9397-08002B2CF9AE}" pid="4" name="LastSaved">
    <vt:filetime>2024-09-22T00:00:00Z</vt:filetime>
  </property>
</Properties>
</file>